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15"/>
  </p:notesMasterIdLst>
  <p:handoutMasterIdLst>
    <p:handoutMasterId r:id="rId16"/>
  </p:handoutMasterIdLst>
  <p:sldIdLst>
    <p:sldId id="256" r:id="rId5"/>
    <p:sldId id="402" r:id="rId6"/>
    <p:sldId id="408" r:id="rId7"/>
    <p:sldId id="405" r:id="rId8"/>
    <p:sldId id="404" r:id="rId9"/>
    <p:sldId id="403" r:id="rId10"/>
    <p:sldId id="410" r:id="rId11"/>
    <p:sldId id="411" r:id="rId12"/>
    <p:sldId id="409" r:id="rId13"/>
    <p:sldId id="399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3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5383F3-1795-6C0B-5859-22F85252F5B1}" name="LAMBRECHT Regine (ESTAT-EXT)" initials="RL" userId="S::Regine.LAMBRECHT@ext.ec.europa.eu::1a5166bf-0d9b-4429-b96c-64f3c887b7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E"/>
    <a:srgbClr val="000000"/>
    <a:srgbClr val="0D0D0D"/>
    <a:srgbClr val="00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94E778-1BE1-6366-4419-2872CD37AF9F}" v="7" dt="2026-04-27T08:33:03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4019" autoAdjust="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10743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59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3" Type="http://customschemas.google.com/relationships/presentationmetadata" Target="metadata"/><Relationship Id="rId58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6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6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KONIEWSKA Alicja Maria (SCIC)" userId="S::alicja-maria.okoniewska@ec.europa.eu::eebcd92b-db32-42f9-b9bd-a4d44e77e218" providerId="AD" clId="Web-{4D72A635-1C7A-4D2A-BED4-364F90FCBE9D}"/>
    <pc:docChg chg="modSld">
      <pc:chgData name="OKONIEWSKA Alicja Maria (SCIC)" userId="S::alicja-maria.okoniewska@ec.europa.eu::eebcd92b-db32-42f9-b9bd-a4d44e77e218" providerId="AD" clId="Web-{4D72A635-1C7A-4D2A-BED4-364F90FCBE9D}" dt="2026-04-21T11:34:25.009" v="4" actId="20577"/>
      <pc:docMkLst>
        <pc:docMk/>
      </pc:docMkLst>
      <pc:sldChg chg="modSp">
        <pc:chgData name="OKONIEWSKA Alicja Maria (SCIC)" userId="S::alicja-maria.okoniewska@ec.europa.eu::eebcd92b-db32-42f9-b9bd-a4d44e77e218" providerId="AD" clId="Web-{4D72A635-1C7A-4D2A-BED4-364F90FCBE9D}" dt="2026-04-21T11:34:25.009" v="4" actId="20577"/>
        <pc:sldMkLst>
          <pc:docMk/>
          <pc:sldMk cId="858340709" sldId="402"/>
        </pc:sldMkLst>
        <pc:graphicFrameChg chg="modGraphic">
          <ac:chgData name="OKONIEWSKA Alicja Maria (SCIC)" userId="S::alicja-maria.okoniewska@ec.europa.eu::eebcd92b-db32-42f9-b9bd-a4d44e77e218" providerId="AD" clId="Web-{4D72A635-1C7A-4D2A-BED4-364F90FCBE9D}" dt="2026-04-21T11:34:25.009" v="4" actId="20577"/>
          <ac:graphicFrameMkLst>
            <pc:docMk/>
            <pc:sldMk cId="858340709" sldId="402"/>
            <ac:graphicFrameMk id="7" creationId="{0F84CBAB-2B70-A934-B635-6406189867DC}"/>
          </ac:graphicFrameMkLst>
        </pc:graphicFrameChg>
      </pc:sldChg>
    </pc:docChg>
  </pc:docChgLst>
  <pc:docChgLst>
    <pc:chgData name="IGARTUA QUEREJETA Mikel (SCIC)" userId="S::mikel.igartua-querejeta@ec.europa.eu::619b6211-036b-4500-84e8-1460ff0f1072" providerId="AD" clId="Web-{5D94E778-1BE1-6366-4419-2872CD37AF9F}"/>
    <pc:docChg chg="modSld">
      <pc:chgData name="IGARTUA QUEREJETA Mikel (SCIC)" userId="S::mikel.igartua-querejeta@ec.europa.eu::619b6211-036b-4500-84e8-1460ff0f1072" providerId="AD" clId="Web-{5D94E778-1BE1-6366-4419-2872CD37AF9F}" dt="2026-04-27T08:33:03.784" v="6" actId="20577"/>
      <pc:docMkLst>
        <pc:docMk/>
      </pc:docMkLst>
      <pc:sldChg chg="modSp">
        <pc:chgData name="IGARTUA QUEREJETA Mikel (SCIC)" userId="S::mikel.igartua-querejeta@ec.europa.eu::619b6211-036b-4500-84e8-1460ff0f1072" providerId="AD" clId="Web-{5D94E778-1BE1-6366-4419-2872CD37AF9F}" dt="2026-04-27T08:32:53.034" v="4" actId="20577"/>
        <pc:sldMkLst>
          <pc:docMk/>
          <pc:sldMk cId="719331442" sldId="404"/>
        </pc:sldMkLst>
        <pc:spChg chg="mod">
          <ac:chgData name="IGARTUA QUEREJETA Mikel (SCIC)" userId="S::mikel.igartua-querejeta@ec.europa.eu::619b6211-036b-4500-84e8-1460ff0f1072" providerId="AD" clId="Web-{5D94E778-1BE1-6366-4419-2872CD37AF9F}" dt="2026-04-27T08:32:53.034" v="4" actId="20577"/>
          <ac:spMkLst>
            <pc:docMk/>
            <pc:sldMk cId="719331442" sldId="404"/>
            <ac:spMk id="3" creationId="{0A2031DD-02DB-F0AF-F2F5-586778C19DC6}"/>
          </ac:spMkLst>
        </pc:spChg>
      </pc:sldChg>
      <pc:sldChg chg="modSp">
        <pc:chgData name="IGARTUA QUEREJETA Mikel (SCIC)" userId="S::mikel.igartua-querejeta@ec.europa.eu::619b6211-036b-4500-84e8-1460ff0f1072" providerId="AD" clId="Web-{5D94E778-1BE1-6366-4419-2872CD37AF9F}" dt="2026-04-27T08:32:46.253" v="2" actId="20577"/>
        <pc:sldMkLst>
          <pc:docMk/>
          <pc:sldMk cId="3631943276" sldId="408"/>
        </pc:sldMkLst>
        <pc:spChg chg="mod">
          <ac:chgData name="IGARTUA QUEREJETA Mikel (SCIC)" userId="S::mikel.igartua-querejeta@ec.europa.eu::619b6211-036b-4500-84e8-1460ff0f1072" providerId="AD" clId="Web-{5D94E778-1BE1-6366-4419-2872CD37AF9F}" dt="2026-04-27T08:32:46.253" v="2" actId="20577"/>
          <ac:spMkLst>
            <pc:docMk/>
            <pc:sldMk cId="3631943276" sldId="408"/>
            <ac:spMk id="5" creationId="{A033EFDE-591C-9272-68E0-E5913844DF42}"/>
          </ac:spMkLst>
        </pc:spChg>
      </pc:sldChg>
      <pc:sldChg chg="modSp">
        <pc:chgData name="IGARTUA QUEREJETA Mikel (SCIC)" userId="S::mikel.igartua-querejeta@ec.europa.eu::619b6211-036b-4500-84e8-1460ff0f1072" providerId="AD" clId="Web-{5D94E778-1BE1-6366-4419-2872CD37AF9F}" dt="2026-04-27T08:33:03.784" v="6" actId="20577"/>
        <pc:sldMkLst>
          <pc:docMk/>
          <pc:sldMk cId="1207981191" sldId="409"/>
        </pc:sldMkLst>
        <pc:spChg chg="mod">
          <ac:chgData name="IGARTUA QUEREJETA Mikel (SCIC)" userId="S::mikel.igartua-querejeta@ec.europa.eu::619b6211-036b-4500-84e8-1460ff0f1072" providerId="AD" clId="Web-{5D94E778-1BE1-6366-4419-2872CD37AF9F}" dt="2026-04-27T08:33:03.784" v="6" actId="20577"/>
          <ac:spMkLst>
            <pc:docMk/>
            <pc:sldMk cId="1207981191" sldId="409"/>
            <ac:spMk id="3" creationId="{F311D67B-7EA2-CD3C-DF32-3A13955651D5}"/>
          </ac:spMkLst>
        </pc:spChg>
      </pc:sldChg>
    </pc:docChg>
  </pc:docChgLst>
  <pc:docChgLst>
    <pc:chgData name="IGARTUA QUEREJETA Mikel (SCIC)" userId="619b6211-036b-4500-84e8-1460ff0f1072" providerId="ADAL" clId="{AB13A3E0-5B95-4381-9BA1-3B18ED807257}"/>
    <pc:docChg chg="custSel addSld delSld modSld sldOrd">
      <pc:chgData name="IGARTUA QUEREJETA Mikel (SCIC)" userId="619b6211-036b-4500-84e8-1460ff0f1072" providerId="ADAL" clId="{AB13A3E0-5B95-4381-9BA1-3B18ED807257}" dt="2026-04-23T15:43:29.493" v="4916" actId="20577"/>
      <pc:docMkLst>
        <pc:docMk/>
      </pc:docMkLst>
      <pc:sldChg chg="modSp mod">
        <pc:chgData name="IGARTUA QUEREJETA Mikel (SCIC)" userId="619b6211-036b-4500-84e8-1460ff0f1072" providerId="ADAL" clId="{AB13A3E0-5B95-4381-9BA1-3B18ED807257}" dt="2026-04-23T09:32:33.033" v="4603" actId="1076"/>
        <pc:sldMkLst>
          <pc:docMk/>
          <pc:sldMk cId="0" sldId="256"/>
        </pc:sldMkLst>
        <pc:spChg chg="mod">
          <ac:chgData name="IGARTUA QUEREJETA Mikel (SCIC)" userId="619b6211-036b-4500-84e8-1460ff0f1072" providerId="ADAL" clId="{AB13A3E0-5B95-4381-9BA1-3B18ED807257}" dt="2026-04-23T09:32:03.555" v="4598" actId="113"/>
          <ac:spMkLst>
            <pc:docMk/>
            <pc:sldMk cId="0" sldId="256"/>
            <ac:spMk id="5" creationId="{C504D590-9922-C06A-407C-2B718394A8D5}"/>
          </ac:spMkLst>
        </pc:spChg>
        <pc:spChg chg="mod">
          <ac:chgData name="IGARTUA QUEREJETA Mikel (SCIC)" userId="619b6211-036b-4500-84e8-1460ff0f1072" providerId="ADAL" clId="{AB13A3E0-5B95-4381-9BA1-3B18ED807257}" dt="2026-04-23T09:32:33.033" v="4603" actId="1076"/>
          <ac:spMkLst>
            <pc:docMk/>
            <pc:sldMk cId="0" sldId="256"/>
            <ac:spMk id="7" creationId="{51456CEF-57DB-B4CE-60F1-7B93F72DA5BA}"/>
          </ac:spMkLst>
        </pc:spChg>
      </pc:sldChg>
      <pc:sldChg chg="delSp modSp mod">
        <pc:chgData name="IGARTUA QUEREJETA Mikel (SCIC)" userId="619b6211-036b-4500-84e8-1460ff0f1072" providerId="ADAL" clId="{AB13A3E0-5B95-4381-9BA1-3B18ED807257}" dt="2026-04-21T09:01:42.519" v="1947" actId="20577"/>
        <pc:sldMkLst>
          <pc:docMk/>
          <pc:sldMk cId="878372291" sldId="399"/>
        </pc:sldMkLst>
        <pc:spChg chg="mod">
          <ac:chgData name="IGARTUA QUEREJETA Mikel (SCIC)" userId="619b6211-036b-4500-84e8-1460ff0f1072" providerId="ADAL" clId="{AB13A3E0-5B95-4381-9BA1-3B18ED807257}" dt="2026-04-21T09:01:42.519" v="1947" actId="20577"/>
          <ac:spMkLst>
            <pc:docMk/>
            <pc:sldMk cId="878372291" sldId="399"/>
            <ac:spMk id="4" creationId="{5589FAE5-D3E9-8389-A22F-2F63C0FC09E9}"/>
          </ac:spMkLst>
        </pc:spChg>
      </pc:sldChg>
      <pc:sldChg chg="addSp delSp modSp mod ord">
        <pc:chgData name="IGARTUA QUEREJETA Mikel (SCIC)" userId="619b6211-036b-4500-84e8-1460ff0f1072" providerId="ADAL" clId="{AB13A3E0-5B95-4381-9BA1-3B18ED807257}" dt="2026-04-23T12:31:12.767" v="4837"/>
        <pc:sldMkLst>
          <pc:docMk/>
          <pc:sldMk cId="858340709" sldId="402"/>
        </pc:sldMkLst>
        <pc:spChg chg="add mod">
          <ac:chgData name="IGARTUA QUEREJETA Mikel (SCIC)" userId="619b6211-036b-4500-84e8-1460ff0f1072" providerId="ADAL" clId="{AB13A3E0-5B95-4381-9BA1-3B18ED807257}" dt="2026-04-23T12:31:12.767" v="4837"/>
          <ac:spMkLst>
            <pc:docMk/>
            <pc:sldMk cId="858340709" sldId="402"/>
            <ac:spMk id="3" creationId="{3B2BCFE5-A743-C730-4928-C8C29A6396E0}"/>
          </ac:spMkLst>
        </pc:spChg>
        <pc:graphicFrameChg chg="add mod">
          <ac:chgData name="IGARTUA QUEREJETA Mikel (SCIC)" userId="619b6211-036b-4500-84e8-1460ff0f1072" providerId="ADAL" clId="{AB13A3E0-5B95-4381-9BA1-3B18ED807257}" dt="2026-04-23T09:23:41.129" v="4496" actId="2711"/>
          <ac:graphicFrameMkLst>
            <pc:docMk/>
            <pc:sldMk cId="858340709" sldId="402"/>
            <ac:graphicFrameMk id="7" creationId="{0F84CBAB-2B70-A934-B635-6406189867DC}"/>
          </ac:graphicFrameMkLst>
        </pc:graphicFrameChg>
      </pc:sldChg>
      <pc:sldChg chg="addSp delSp modSp mod">
        <pc:chgData name="IGARTUA QUEREJETA Mikel (SCIC)" userId="619b6211-036b-4500-84e8-1460ff0f1072" providerId="ADAL" clId="{AB13A3E0-5B95-4381-9BA1-3B18ED807257}" dt="2026-04-23T09:36:32.234" v="4607"/>
        <pc:sldMkLst>
          <pc:docMk/>
          <pc:sldMk cId="2423177611" sldId="403"/>
        </pc:sldMkLst>
        <pc:spChg chg="mod">
          <ac:chgData name="IGARTUA QUEREJETA Mikel (SCIC)" userId="619b6211-036b-4500-84e8-1460ff0f1072" providerId="ADAL" clId="{AB13A3E0-5B95-4381-9BA1-3B18ED807257}" dt="2026-04-23T09:25:34.676" v="4548" actId="20577"/>
          <ac:spMkLst>
            <pc:docMk/>
            <pc:sldMk cId="2423177611" sldId="403"/>
            <ac:spMk id="2" creationId="{60BB2469-7AA2-F674-A839-FA2F8A502C39}"/>
          </ac:spMkLst>
        </pc:spChg>
        <pc:spChg chg="add mod">
          <ac:chgData name="IGARTUA QUEREJETA Mikel (SCIC)" userId="619b6211-036b-4500-84e8-1460ff0f1072" providerId="ADAL" clId="{AB13A3E0-5B95-4381-9BA1-3B18ED807257}" dt="2026-04-23T09:36:32.234" v="4607"/>
          <ac:spMkLst>
            <pc:docMk/>
            <pc:sldMk cId="2423177611" sldId="403"/>
            <ac:spMk id="3" creationId="{601868A6-22E8-5586-4E65-80DB287C8D3B}"/>
          </ac:spMkLst>
        </pc:spChg>
        <pc:graphicFrameChg chg="add mod">
          <ac:chgData name="IGARTUA QUEREJETA Mikel (SCIC)" userId="619b6211-036b-4500-84e8-1460ff0f1072" providerId="ADAL" clId="{AB13A3E0-5B95-4381-9BA1-3B18ED807257}" dt="2026-04-23T09:22:59.033" v="4492" actId="208"/>
          <ac:graphicFrameMkLst>
            <pc:docMk/>
            <pc:sldMk cId="2423177611" sldId="403"/>
            <ac:graphicFrameMk id="4" creationId="{F3EB2436-A64D-EC91-8619-AAAD1DF2391A}"/>
          </ac:graphicFrameMkLst>
        </pc:graphicFrameChg>
      </pc:sldChg>
      <pc:sldChg chg="addSp delSp modSp mod ord">
        <pc:chgData name="IGARTUA QUEREJETA Mikel (SCIC)" userId="619b6211-036b-4500-84e8-1460ff0f1072" providerId="ADAL" clId="{AB13A3E0-5B95-4381-9BA1-3B18ED807257}" dt="2026-04-23T12:20:04.569" v="4790" actId="20577"/>
        <pc:sldMkLst>
          <pc:docMk/>
          <pc:sldMk cId="719331442" sldId="404"/>
        </pc:sldMkLst>
        <pc:spChg chg="add mod">
          <ac:chgData name="IGARTUA QUEREJETA Mikel (SCIC)" userId="619b6211-036b-4500-84e8-1460ff0f1072" providerId="ADAL" clId="{AB13A3E0-5B95-4381-9BA1-3B18ED807257}" dt="2026-04-23T12:20:04.569" v="4790" actId="20577"/>
          <ac:spMkLst>
            <pc:docMk/>
            <pc:sldMk cId="719331442" sldId="404"/>
            <ac:spMk id="3" creationId="{0A2031DD-02DB-F0AF-F2F5-586778C19DC6}"/>
          </ac:spMkLst>
        </pc:spChg>
        <pc:spChg chg="add mod">
          <ac:chgData name="IGARTUA QUEREJETA Mikel (SCIC)" userId="619b6211-036b-4500-84e8-1460ff0f1072" providerId="ADAL" clId="{AB13A3E0-5B95-4381-9BA1-3B18ED807257}" dt="2026-04-23T09:36:29.598" v="4605"/>
          <ac:spMkLst>
            <pc:docMk/>
            <pc:sldMk cId="719331442" sldId="404"/>
            <ac:spMk id="5" creationId="{4A5DE35B-76B5-A2C2-865D-8AA7BAD0DBCB}"/>
          </ac:spMkLst>
        </pc:spChg>
        <pc:graphicFrameChg chg="mod">
          <ac:chgData name="IGARTUA QUEREJETA Mikel (SCIC)" userId="619b6211-036b-4500-84e8-1460ff0f1072" providerId="ADAL" clId="{AB13A3E0-5B95-4381-9BA1-3B18ED807257}" dt="2026-04-23T09:25:16.225" v="4530" actId="1037"/>
          <ac:graphicFrameMkLst>
            <pc:docMk/>
            <pc:sldMk cId="719331442" sldId="404"/>
            <ac:graphicFrameMk id="4" creationId="{A0A680AC-B2E1-888F-C1D4-7EA1A054BDDB}"/>
          </ac:graphicFrameMkLst>
        </pc:graphicFrameChg>
      </pc:sldChg>
      <pc:sldChg chg="modSp mod ord">
        <pc:chgData name="IGARTUA QUEREJETA Mikel (SCIC)" userId="619b6211-036b-4500-84e8-1460ff0f1072" providerId="ADAL" clId="{AB13A3E0-5B95-4381-9BA1-3B18ED807257}" dt="2026-04-23T12:31:47.792" v="4887" actId="20577"/>
        <pc:sldMkLst>
          <pc:docMk/>
          <pc:sldMk cId="3282759286" sldId="405"/>
        </pc:sldMkLst>
        <pc:spChg chg="mod">
          <ac:chgData name="IGARTUA QUEREJETA Mikel (SCIC)" userId="619b6211-036b-4500-84e8-1460ff0f1072" providerId="ADAL" clId="{AB13A3E0-5B95-4381-9BA1-3B18ED807257}" dt="2026-04-23T12:31:47.792" v="4887" actId="20577"/>
          <ac:spMkLst>
            <pc:docMk/>
            <pc:sldMk cId="3282759286" sldId="405"/>
            <ac:spMk id="3" creationId="{77B1B009-0B54-4CFC-2D1D-881503C9F41A}"/>
          </ac:spMkLst>
        </pc:spChg>
      </pc:sldChg>
      <pc:sldChg chg="addSp delSp modSp new mod">
        <pc:chgData name="IGARTUA QUEREJETA Mikel (SCIC)" userId="619b6211-036b-4500-84e8-1460ff0f1072" providerId="ADAL" clId="{AB13A3E0-5B95-4381-9BA1-3B18ED807257}" dt="2026-04-23T12:25:34.988" v="4835" actId="478"/>
        <pc:sldMkLst>
          <pc:docMk/>
          <pc:sldMk cId="3631943276" sldId="408"/>
        </pc:sldMkLst>
        <pc:spChg chg="mod">
          <ac:chgData name="IGARTUA QUEREJETA Mikel (SCIC)" userId="619b6211-036b-4500-84e8-1460ff0f1072" providerId="ADAL" clId="{AB13A3E0-5B95-4381-9BA1-3B18ED807257}" dt="2026-04-21T08:50:17.292" v="783" actId="20577"/>
          <ac:spMkLst>
            <pc:docMk/>
            <pc:sldMk cId="3631943276" sldId="408"/>
            <ac:spMk id="2" creationId="{1993D81D-7F93-763D-0A17-AD7C4FD57717}"/>
          </ac:spMkLst>
        </pc:spChg>
        <pc:spChg chg="add mod">
          <ac:chgData name="IGARTUA QUEREJETA Mikel (SCIC)" userId="619b6211-036b-4500-84e8-1460ff0f1072" providerId="ADAL" clId="{AB13A3E0-5B95-4381-9BA1-3B18ED807257}" dt="2026-04-23T12:23:14.272" v="4825" actId="20577"/>
          <ac:spMkLst>
            <pc:docMk/>
            <pc:sldMk cId="3631943276" sldId="408"/>
            <ac:spMk id="5" creationId="{A033EFDE-591C-9272-68E0-E5913844DF42}"/>
          </ac:spMkLst>
        </pc:spChg>
      </pc:sldChg>
      <pc:sldChg chg="modSp new mod">
        <pc:chgData name="IGARTUA QUEREJETA Mikel (SCIC)" userId="619b6211-036b-4500-84e8-1460ff0f1072" providerId="ADAL" clId="{AB13A3E0-5B95-4381-9BA1-3B18ED807257}" dt="2026-04-23T15:43:29.493" v="4916" actId="20577"/>
        <pc:sldMkLst>
          <pc:docMk/>
          <pc:sldMk cId="1207981191" sldId="409"/>
        </pc:sldMkLst>
        <pc:spChg chg="mod">
          <ac:chgData name="IGARTUA QUEREJETA Mikel (SCIC)" userId="619b6211-036b-4500-84e8-1460ff0f1072" providerId="ADAL" clId="{AB13A3E0-5B95-4381-9BA1-3B18ED807257}" dt="2026-04-21T08:52:01.128" v="855" actId="20577"/>
          <ac:spMkLst>
            <pc:docMk/>
            <pc:sldMk cId="1207981191" sldId="409"/>
            <ac:spMk id="2" creationId="{ED097BFD-9559-D890-2FB3-AC91B11495AB}"/>
          </ac:spMkLst>
        </pc:spChg>
        <pc:spChg chg="mod">
          <ac:chgData name="IGARTUA QUEREJETA Mikel (SCIC)" userId="619b6211-036b-4500-84e8-1460ff0f1072" providerId="ADAL" clId="{AB13A3E0-5B95-4381-9BA1-3B18ED807257}" dt="2026-04-23T15:43:29.493" v="4916" actId="20577"/>
          <ac:spMkLst>
            <pc:docMk/>
            <pc:sldMk cId="1207981191" sldId="409"/>
            <ac:spMk id="3" creationId="{F311D67B-7EA2-CD3C-DF32-3A13955651D5}"/>
          </ac:spMkLst>
        </pc:spChg>
      </pc:sldChg>
      <pc:sldChg chg="modSp new mod">
        <pc:chgData name="IGARTUA QUEREJETA Mikel (SCIC)" userId="619b6211-036b-4500-84e8-1460ff0f1072" providerId="ADAL" clId="{AB13A3E0-5B95-4381-9BA1-3B18ED807257}" dt="2026-04-23T09:27:44.551" v="4559" actId="404"/>
        <pc:sldMkLst>
          <pc:docMk/>
          <pc:sldMk cId="2126429149" sldId="410"/>
        </pc:sldMkLst>
        <pc:spChg chg="mod">
          <ac:chgData name="IGARTUA QUEREJETA Mikel (SCIC)" userId="619b6211-036b-4500-84e8-1460ff0f1072" providerId="ADAL" clId="{AB13A3E0-5B95-4381-9BA1-3B18ED807257}" dt="2026-04-23T08:31:52.024" v="4482" actId="20577"/>
          <ac:spMkLst>
            <pc:docMk/>
            <pc:sldMk cId="2126429149" sldId="410"/>
            <ac:spMk id="2" creationId="{70B44F42-F6F8-FEAD-2495-874086F77798}"/>
          </ac:spMkLst>
        </pc:spChg>
        <pc:spChg chg="mod">
          <ac:chgData name="IGARTUA QUEREJETA Mikel (SCIC)" userId="619b6211-036b-4500-84e8-1460ff0f1072" providerId="ADAL" clId="{AB13A3E0-5B95-4381-9BA1-3B18ED807257}" dt="2026-04-23T09:27:44.551" v="4559" actId="404"/>
          <ac:spMkLst>
            <pc:docMk/>
            <pc:sldMk cId="2126429149" sldId="410"/>
            <ac:spMk id="3" creationId="{7C856B38-6035-5004-83AD-42D188A546C4}"/>
          </ac:spMkLst>
        </pc:spChg>
      </pc:sldChg>
      <pc:sldChg chg="addSp delSp modSp new mod">
        <pc:chgData name="IGARTUA QUEREJETA Mikel (SCIC)" userId="619b6211-036b-4500-84e8-1460ff0f1072" providerId="ADAL" clId="{AB13A3E0-5B95-4381-9BA1-3B18ED807257}" dt="2026-04-23T08:31:49.179" v="4480" actId="20577"/>
        <pc:sldMkLst>
          <pc:docMk/>
          <pc:sldMk cId="312462721" sldId="411"/>
        </pc:sldMkLst>
        <pc:spChg chg="mod">
          <ac:chgData name="IGARTUA QUEREJETA Mikel (SCIC)" userId="619b6211-036b-4500-84e8-1460ff0f1072" providerId="ADAL" clId="{AB13A3E0-5B95-4381-9BA1-3B18ED807257}" dt="2026-04-23T08:31:49.179" v="4480" actId="20577"/>
          <ac:spMkLst>
            <pc:docMk/>
            <pc:sldMk cId="312462721" sldId="411"/>
            <ac:spMk id="2" creationId="{F90188DE-21D5-3882-67F4-831A7F6E17F1}"/>
          </ac:spMkLst>
        </pc:spChg>
        <pc:spChg chg="add mod">
          <ac:chgData name="IGARTUA QUEREJETA Mikel (SCIC)" userId="619b6211-036b-4500-84e8-1460ff0f1072" providerId="ADAL" clId="{AB13A3E0-5B95-4381-9BA1-3B18ED807257}" dt="2026-04-23T08:31:23.647" v="4474" actId="20577"/>
          <ac:spMkLst>
            <pc:docMk/>
            <pc:sldMk cId="312462721" sldId="411"/>
            <ac:spMk id="6" creationId="{0DD68C96-72F5-B8A8-2C39-F438BA7C627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9FBEE-7B41-4E29-9914-49C4C83FF76A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E"/>
        </a:p>
      </dgm:t>
    </dgm:pt>
    <dgm:pt modelId="{954CAAD8-356D-4389-B0E6-3E64AA0770D5}">
      <dgm:prSet/>
      <dgm:spPr>
        <a:ln>
          <a:solidFill>
            <a:schemeClr val="accent2"/>
          </a:solidFill>
        </a:ln>
      </dgm:spPr>
      <dgm:t>
        <a:bodyPr/>
        <a:lstStyle/>
        <a:p>
          <a:pPr algn="l">
            <a:lnSpc>
              <a:spcPct val="90000"/>
            </a:lnSpc>
          </a:pPr>
          <a:r>
            <a:rPr lang="es-ES" sz="2200" dirty="0" err="1">
              <a:latin typeface="+mn-lt"/>
              <a:ea typeface="+mn-ea"/>
              <a:cs typeface="+mn-cs"/>
            </a:rPr>
            <a:t>Equal</a:t>
          </a:r>
          <a:r>
            <a:rPr lang="es-ES" sz="2200" dirty="0">
              <a:latin typeface="+mn-lt"/>
              <a:ea typeface="+mn-ea"/>
              <a:cs typeface="+mn-cs"/>
            </a:rPr>
            <a:t> </a:t>
          </a:r>
          <a:r>
            <a:rPr lang="es-ES" sz="2200" dirty="0" err="1">
              <a:latin typeface="+mn-lt"/>
              <a:ea typeface="+mn-ea"/>
              <a:cs typeface="+mn-cs"/>
            </a:rPr>
            <a:t>treatment</a:t>
          </a:r>
          <a:endParaRPr lang="en-IE" sz="2200" dirty="0" err="1">
            <a:latin typeface="+mn-lt"/>
            <a:ea typeface="+mn-ea"/>
            <a:cs typeface="+mn-cs"/>
          </a:endParaRPr>
        </a:p>
      </dgm:t>
    </dgm:pt>
    <dgm:pt modelId="{3784B05E-F495-4DF5-A7E2-B2F5771CDA05}" type="parTrans" cxnId="{60FF5233-6F1E-4DF3-A685-B1664C40D160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5F4A0D64-D853-4450-903D-A61FC7DB09C8}" type="sibTrans" cxnId="{60FF5233-6F1E-4DF3-A685-B1664C40D160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251EEA65-128D-4908-A8EE-06A58C7C312B}">
      <dgm:prSet/>
      <dgm:spPr>
        <a:ln>
          <a:solidFill>
            <a:schemeClr val="accent2"/>
          </a:solidFill>
        </a:ln>
      </dgm:spPr>
      <dgm:t>
        <a:bodyPr/>
        <a:lstStyle/>
        <a:p>
          <a:pPr algn="l">
            <a:lnSpc>
              <a:spcPct val="90000"/>
            </a:lnSpc>
          </a:pPr>
          <a:r>
            <a:rPr lang="es-ES" sz="2200" dirty="0" err="1">
              <a:latin typeface="+mj-lt"/>
              <a:ea typeface="+mn-ea"/>
              <a:cs typeface="+mn-cs"/>
            </a:rPr>
            <a:t>Transparency</a:t>
          </a:r>
          <a:endParaRPr lang="en-IE" sz="2200" dirty="0" err="1">
            <a:latin typeface="+mj-lt"/>
            <a:ea typeface="+mn-ea"/>
            <a:cs typeface="+mn-cs"/>
          </a:endParaRPr>
        </a:p>
      </dgm:t>
    </dgm:pt>
    <dgm:pt modelId="{6496B4AA-C8D4-4725-AA12-555059EC8C5B}" type="parTrans" cxnId="{77968684-241E-450C-97FB-70771327DE0E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52AFD0BD-05D1-4797-8215-F7921074C3D8}" type="sibTrans" cxnId="{77968684-241E-450C-97FB-70771327DE0E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DF39E9DE-22AA-40BA-99CC-FBB9190B0E11}">
      <dgm:prSet/>
      <dgm:spPr>
        <a:ln>
          <a:solidFill>
            <a:schemeClr val="accent2"/>
          </a:solidFill>
        </a:ln>
      </dgm:spPr>
      <dgm:t>
        <a:bodyPr/>
        <a:lstStyle/>
        <a:p>
          <a:pPr algn="l">
            <a:lnSpc>
              <a:spcPct val="90000"/>
            </a:lnSpc>
          </a:pPr>
          <a:r>
            <a:rPr lang="es-ES" sz="2200" dirty="0" err="1">
              <a:latin typeface="+mn-lt"/>
              <a:ea typeface="+mn-ea"/>
              <a:cs typeface="+mn-cs"/>
            </a:rPr>
            <a:t>Prohibition</a:t>
          </a:r>
          <a:r>
            <a:rPr lang="es-ES" sz="2200" dirty="0">
              <a:latin typeface="+mn-lt"/>
              <a:ea typeface="+mn-ea"/>
              <a:cs typeface="+mn-cs"/>
            </a:rPr>
            <a:t> </a:t>
          </a:r>
          <a:r>
            <a:rPr lang="es-ES" sz="2200" dirty="0" err="1">
              <a:latin typeface="+mn-lt"/>
              <a:ea typeface="+mn-ea"/>
              <a:cs typeface="+mn-cs"/>
            </a:rPr>
            <a:t>of</a:t>
          </a:r>
          <a:r>
            <a:rPr lang="es-ES" sz="2200" dirty="0">
              <a:latin typeface="+mn-lt"/>
              <a:ea typeface="+mn-ea"/>
              <a:cs typeface="+mn-cs"/>
            </a:rPr>
            <a:t> </a:t>
          </a:r>
          <a:r>
            <a:rPr lang="es-ES" sz="2200" dirty="0" err="1">
              <a:latin typeface="+mn-lt"/>
              <a:ea typeface="+mn-ea"/>
              <a:cs typeface="+mn-cs"/>
            </a:rPr>
            <a:t>double</a:t>
          </a:r>
          <a:r>
            <a:rPr lang="es-ES" sz="2200" dirty="0">
              <a:latin typeface="+mn-lt"/>
              <a:ea typeface="+mn-ea"/>
              <a:cs typeface="+mn-cs"/>
            </a:rPr>
            <a:t> </a:t>
          </a:r>
          <a:r>
            <a:rPr lang="es-ES" sz="2200" dirty="0" err="1">
              <a:latin typeface="+mn-lt"/>
              <a:ea typeface="+mn-ea"/>
              <a:cs typeface="+mn-cs"/>
            </a:rPr>
            <a:t>funding</a:t>
          </a:r>
          <a:endParaRPr lang="en-IE" sz="2200" dirty="0" err="1">
            <a:latin typeface="+mn-lt"/>
            <a:ea typeface="+mn-ea"/>
            <a:cs typeface="+mn-cs"/>
          </a:endParaRPr>
        </a:p>
      </dgm:t>
    </dgm:pt>
    <dgm:pt modelId="{A9E5D616-75F4-4A06-B76D-5B641A8953FA}" type="parTrans" cxnId="{F66B38D4-C2AA-4645-88B0-8BF19B4F95DF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07BFC688-2200-4B00-BED1-2D8F977E19A8}" type="sibTrans" cxnId="{F66B38D4-C2AA-4645-88B0-8BF19B4F95DF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77ED3836-3050-46CB-B715-93E20E06DA2C}">
      <dgm:prSet/>
      <dgm:spPr>
        <a:ln>
          <a:solidFill>
            <a:schemeClr val="accent2"/>
          </a:solidFill>
        </a:ln>
      </dgm:spPr>
      <dgm:t>
        <a:bodyPr/>
        <a:lstStyle/>
        <a:p>
          <a:pPr algn="l">
            <a:lnSpc>
              <a:spcPct val="90000"/>
            </a:lnSpc>
          </a:pPr>
          <a:r>
            <a:rPr lang="es-ES" sz="2200" dirty="0">
              <a:latin typeface="+mn-lt"/>
              <a:ea typeface="+mn-ea"/>
              <a:cs typeface="+mn-cs"/>
            </a:rPr>
            <a:t>No-</a:t>
          </a:r>
          <a:r>
            <a:rPr lang="es-ES" sz="2200" dirty="0" err="1">
              <a:latin typeface="+mn-lt"/>
              <a:ea typeface="+mn-ea"/>
              <a:cs typeface="+mn-cs"/>
            </a:rPr>
            <a:t>profit</a:t>
          </a:r>
          <a:r>
            <a:rPr lang="es-ES" sz="2200" dirty="0">
              <a:latin typeface="+mn-lt"/>
              <a:ea typeface="+mn-ea"/>
              <a:cs typeface="+mn-cs"/>
            </a:rPr>
            <a:t> </a:t>
          </a:r>
          <a:r>
            <a:rPr lang="es-ES" sz="2200" dirty="0" err="1">
              <a:latin typeface="+mn-lt"/>
              <a:ea typeface="+mn-ea"/>
              <a:cs typeface="+mn-cs"/>
            </a:rPr>
            <a:t>principle</a:t>
          </a:r>
          <a:r>
            <a:rPr lang="en-IE" sz="2200" dirty="0">
              <a:latin typeface="+mn-lt"/>
              <a:ea typeface="+mn-ea"/>
              <a:cs typeface="+mn-cs"/>
            </a:rPr>
            <a:t> (expenses = revenues)</a:t>
          </a:r>
        </a:p>
      </dgm:t>
    </dgm:pt>
    <dgm:pt modelId="{2874475C-B061-4405-8AB2-6BE274DA2387}" type="parTrans" cxnId="{4E49753B-7079-45B8-908E-DBDE288F09BB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4FFBDFCA-1B58-4B00-9F20-FAD3B6D9C555}" type="sibTrans" cxnId="{4E49753B-7079-45B8-908E-DBDE288F09BB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10397564-B25D-4FB7-BD02-01519201095D}">
      <dgm:prSet/>
      <dgm:spPr>
        <a:ln>
          <a:solidFill>
            <a:schemeClr val="accent2"/>
          </a:solidFill>
        </a:ln>
      </dgm:spPr>
      <dgm:t>
        <a:bodyPr/>
        <a:lstStyle/>
        <a:p>
          <a:pPr algn="l">
            <a:lnSpc>
              <a:spcPct val="90000"/>
            </a:lnSpc>
          </a:pPr>
          <a:r>
            <a:rPr lang="en-IE" sz="2200" dirty="0">
              <a:latin typeface="+mn-lt"/>
              <a:ea typeface="+mn-ea"/>
              <a:cs typeface="+mn-cs"/>
            </a:rPr>
            <a:t>Principle of non-retroactivity (based on submission date)</a:t>
          </a:r>
        </a:p>
      </dgm:t>
    </dgm:pt>
    <dgm:pt modelId="{CA952B89-BFE2-4DBC-9EB9-B08A2FD991BE}" type="parTrans" cxnId="{5FB7A2A3-3755-4B47-91A9-B06A7110BD8B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7678FDA3-3F47-495D-BECD-9BB58CFAEC19}" type="sibTrans" cxnId="{5FB7A2A3-3755-4B47-91A9-B06A7110BD8B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CB6F8326-9BD0-445A-BE0D-E5FBBC0476E9}">
      <dgm:prSet phldr="0"/>
      <dgm:spPr>
        <a:ln>
          <a:solidFill>
            <a:schemeClr val="accent2"/>
          </a:solidFill>
        </a:ln>
      </dgm:spPr>
      <dgm:t>
        <a:bodyPr/>
        <a:lstStyle/>
        <a:p>
          <a:pPr algn="l" rtl="0">
            <a:lnSpc>
              <a:spcPct val="90000"/>
            </a:lnSpc>
          </a:pPr>
          <a:r>
            <a:rPr lang="es-ES" sz="2200" dirty="0" err="1">
              <a:latin typeface="+mn-lt"/>
              <a:ea typeface="Calibri"/>
              <a:cs typeface="Calibri"/>
            </a:rPr>
            <a:t>Co-financing</a:t>
          </a:r>
          <a:r>
            <a:rPr lang="es-ES" sz="2200" dirty="0">
              <a:latin typeface="+mn-lt"/>
              <a:ea typeface="Calibri"/>
              <a:cs typeface="Calibri"/>
            </a:rPr>
            <a:t> up </a:t>
          </a:r>
          <a:r>
            <a:rPr lang="es-ES" sz="2200" dirty="0" err="1">
              <a:latin typeface="+mn-lt"/>
              <a:ea typeface="Calibri"/>
              <a:cs typeface="Calibri"/>
            </a:rPr>
            <a:t>to</a:t>
          </a:r>
          <a:r>
            <a:rPr lang="es-ES" sz="2200" dirty="0">
              <a:latin typeface="+mn-lt"/>
              <a:ea typeface="Calibri"/>
              <a:cs typeface="Calibri"/>
            </a:rPr>
            <a:t> 75%</a:t>
          </a:r>
          <a:endParaRPr lang="es-ES" sz="2200" dirty="0">
            <a:latin typeface="+mn-lt"/>
            <a:ea typeface="+mn-ea"/>
            <a:cs typeface="+mn-cs"/>
          </a:endParaRPr>
        </a:p>
      </dgm:t>
    </dgm:pt>
    <dgm:pt modelId="{4B8C3BC0-C4C6-4F94-A45A-6B698348A6D9}" type="parTrans" cxnId="{7B8E4A7D-91A5-4570-8744-F89A64971123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14382972-11FE-48D0-9393-ED300224E835}" type="sibTrans" cxnId="{7B8E4A7D-91A5-4570-8744-F89A64971123}">
      <dgm:prSet/>
      <dgm:spPr/>
      <dgm:t>
        <a:bodyPr/>
        <a:lstStyle/>
        <a:p>
          <a:endParaRPr lang="en-IE">
            <a:latin typeface="+mn-lt"/>
          </a:endParaRPr>
        </a:p>
      </dgm:t>
    </dgm:pt>
    <dgm:pt modelId="{0E5311B0-A614-4F2C-91A0-C3CE18E7E876}" type="pres">
      <dgm:prSet presAssocID="{AA79FBEE-7B41-4E29-9914-49C4C83FF76A}" presName="linear" presStyleCnt="0">
        <dgm:presLayoutVars>
          <dgm:animLvl val="lvl"/>
          <dgm:resizeHandles val="exact"/>
        </dgm:presLayoutVars>
      </dgm:prSet>
      <dgm:spPr/>
    </dgm:pt>
    <dgm:pt modelId="{CFDCCA59-ADF4-4348-84C7-855EC344ACF8}" type="pres">
      <dgm:prSet presAssocID="{954CAAD8-356D-4389-B0E6-3E64AA0770D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16E716-216A-4CC0-AACB-36749AD3CEEB}" type="pres">
      <dgm:prSet presAssocID="{5F4A0D64-D853-4450-903D-A61FC7DB09C8}" presName="spacer" presStyleCnt="0"/>
      <dgm:spPr/>
    </dgm:pt>
    <dgm:pt modelId="{3EE87305-2CFB-493A-BAB5-14F187F6FBE8}" type="pres">
      <dgm:prSet presAssocID="{251EEA65-128D-4908-A8EE-06A58C7C312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4437477-FE76-48F0-B857-4F34074D0D0A}" type="pres">
      <dgm:prSet presAssocID="{52AFD0BD-05D1-4797-8215-F7921074C3D8}" presName="spacer" presStyleCnt="0"/>
      <dgm:spPr/>
    </dgm:pt>
    <dgm:pt modelId="{A945664B-30B3-4CC0-8833-F43D93932D70}" type="pres">
      <dgm:prSet presAssocID="{DF39E9DE-22AA-40BA-99CC-FBB9190B0E1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AAE0A74-47CD-4284-8545-2AF7DD6AE26F}" type="pres">
      <dgm:prSet presAssocID="{07BFC688-2200-4B00-BED1-2D8F977E19A8}" presName="spacer" presStyleCnt="0"/>
      <dgm:spPr/>
    </dgm:pt>
    <dgm:pt modelId="{D016B605-1E69-4B03-96EB-74E948296230}" type="pres">
      <dgm:prSet presAssocID="{CB6F8326-9BD0-445A-BE0D-E5FBBC0476E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9918108-83DF-4B5F-A551-13BAACAF5AAB}" type="pres">
      <dgm:prSet presAssocID="{14382972-11FE-48D0-9393-ED300224E835}" presName="spacer" presStyleCnt="0"/>
      <dgm:spPr/>
    </dgm:pt>
    <dgm:pt modelId="{C5330CF8-03D7-4DBF-9CF5-E7B58E1C8423}" type="pres">
      <dgm:prSet presAssocID="{77ED3836-3050-46CB-B715-93E20E06DA2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FC0EC0C-C9C5-4E98-AC5F-162FD2524672}" type="pres">
      <dgm:prSet presAssocID="{4FFBDFCA-1B58-4B00-9F20-FAD3B6D9C555}" presName="spacer" presStyleCnt="0"/>
      <dgm:spPr/>
    </dgm:pt>
    <dgm:pt modelId="{9E056053-907D-415B-BBF5-29EC1225166E}" type="pres">
      <dgm:prSet presAssocID="{10397564-B25D-4FB7-BD02-01519201095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0FF5233-6F1E-4DF3-A685-B1664C40D160}" srcId="{AA79FBEE-7B41-4E29-9914-49C4C83FF76A}" destId="{954CAAD8-356D-4389-B0E6-3E64AA0770D5}" srcOrd="0" destOrd="0" parTransId="{3784B05E-F495-4DF5-A7E2-B2F5771CDA05}" sibTransId="{5F4A0D64-D853-4450-903D-A61FC7DB09C8}"/>
    <dgm:cxn modelId="{4E49753B-7079-45B8-908E-DBDE288F09BB}" srcId="{AA79FBEE-7B41-4E29-9914-49C4C83FF76A}" destId="{77ED3836-3050-46CB-B715-93E20E06DA2C}" srcOrd="4" destOrd="0" parTransId="{2874475C-B061-4405-8AB2-6BE274DA2387}" sibTransId="{4FFBDFCA-1B58-4B00-9F20-FAD3B6D9C555}"/>
    <dgm:cxn modelId="{C7CE5D5E-7D76-404D-B8D2-EF885A573534}" type="presOf" srcId="{251EEA65-128D-4908-A8EE-06A58C7C312B}" destId="{3EE87305-2CFB-493A-BAB5-14F187F6FBE8}" srcOrd="0" destOrd="0" presId="urn:microsoft.com/office/officeart/2005/8/layout/vList2"/>
    <dgm:cxn modelId="{296B3442-2765-4FCD-B96E-C5A2D6D88ABD}" type="presOf" srcId="{954CAAD8-356D-4389-B0E6-3E64AA0770D5}" destId="{CFDCCA59-ADF4-4348-84C7-855EC344ACF8}" srcOrd="0" destOrd="0" presId="urn:microsoft.com/office/officeart/2005/8/layout/vList2"/>
    <dgm:cxn modelId="{A66F1B50-B54B-400E-A24D-A69B33BC61FB}" type="presOf" srcId="{AA79FBEE-7B41-4E29-9914-49C4C83FF76A}" destId="{0E5311B0-A614-4F2C-91A0-C3CE18E7E876}" srcOrd="0" destOrd="0" presId="urn:microsoft.com/office/officeart/2005/8/layout/vList2"/>
    <dgm:cxn modelId="{C49F8754-F1AC-43A6-AB17-D99F1DF7044E}" type="presOf" srcId="{10397564-B25D-4FB7-BD02-01519201095D}" destId="{9E056053-907D-415B-BBF5-29EC1225166E}" srcOrd="0" destOrd="0" presId="urn:microsoft.com/office/officeart/2005/8/layout/vList2"/>
    <dgm:cxn modelId="{7B8E4A7D-91A5-4570-8744-F89A64971123}" srcId="{AA79FBEE-7B41-4E29-9914-49C4C83FF76A}" destId="{CB6F8326-9BD0-445A-BE0D-E5FBBC0476E9}" srcOrd="3" destOrd="0" parTransId="{4B8C3BC0-C4C6-4F94-A45A-6B698348A6D9}" sibTransId="{14382972-11FE-48D0-9393-ED300224E835}"/>
    <dgm:cxn modelId="{5D91D27F-6446-4821-82D9-1FB74D283BE0}" type="presOf" srcId="{CB6F8326-9BD0-445A-BE0D-E5FBBC0476E9}" destId="{D016B605-1E69-4B03-96EB-74E948296230}" srcOrd="0" destOrd="0" presId="urn:microsoft.com/office/officeart/2005/8/layout/vList2"/>
    <dgm:cxn modelId="{77968684-241E-450C-97FB-70771327DE0E}" srcId="{AA79FBEE-7B41-4E29-9914-49C4C83FF76A}" destId="{251EEA65-128D-4908-A8EE-06A58C7C312B}" srcOrd="1" destOrd="0" parTransId="{6496B4AA-C8D4-4725-AA12-555059EC8C5B}" sibTransId="{52AFD0BD-05D1-4797-8215-F7921074C3D8}"/>
    <dgm:cxn modelId="{5FB7A2A3-3755-4B47-91A9-B06A7110BD8B}" srcId="{AA79FBEE-7B41-4E29-9914-49C4C83FF76A}" destId="{10397564-B25D-4FB7-BD02-01519201095D}" srcOrd="5" destOrd="0" parTransId="{CA952B89-BFE2-4DBC-9EB9-B08A2FD991BE}" sibTransId="{7678FDA3-3F47-495D-BECD-9BB58CFAEC19}"/>
    <dgm:cxn modelId="{213483D0-2CA1-4558-9238-718094F5C268}" type="presOf" srcId="{DF39E9DE-22AA-40BA-99CC-FBB9190B0E11}" destId="{A945664B-30B3-4CC0-8833-F43D93932D70}" srcOrd="0" destOrd="0" presId="urn:microsoft.com/office/officeart/2005/8/layout/vList2"/>
    <dgm:cxn modelId="{F66B38D4-C2AA-4645-88B0-8BF19B4F95DF}" srcId="{AA79FBEE-7B41-4E29-9914-49C4C83FF76A}" destId="{DF39E9DE-22AA-40BA-99CC-FBB9190B0E11}" srcOrd="2" destOrd="0" parTransId="{A9E5D616-75F4-4A06-B76D-5B641A8953FA}" sibTransId="{07BFC688-2200-4B00-BED1-2D8F977E19A8}"/>
    <dgm:cxn modelId="{0C77D6F4-1C6B-4B09-9CC4-84C2EEDB0EFE}" type="presOf" srcId="{77ED3836-3050-46CB-B715-93E20E06DA2C}" destId="{C5330CF8-03D7-4DBF-9CF5-E7B58E1C8423}" srcOrd="0" destOrd="0" presId="urn:microsoft.com/office/officeart/2005/8/layout/vList2"/>
    <dgm:cxn modelId="{006CA323-7641-488C-860D-C9311AB3A5EA}" type="presParOf" srcId="{0E5311B0-A614-4F2C-91A0-C3CE18E7E876}" destId="{CFDCCA59-ADF4-4348-84C7-855EC344ACF8}" srcOrd="0" destOrd="0" presId="urn:microsoft.com/office/officeart/2005/8/layout/vList2"/>
    <dgm:cxn modelId="{4AEC32D4-B60F-4EE3-8B4B-D31E269BD183}" type="presParOf" srcId="{0E5311B0-A614-4F2C-91A0-C3CE18E7E876}" destId="{B316E716-216A-4CC0-AACB-36749AD3CEEB}" srcOrd="1" destOrd="0" presId="urn:microsoft.com/office/officeart/2005/8/layout/vList2"/>
    <dgm:cxn modelId="{E2240C8D-C3A5-4698-A571-5A5CD974D7C9}" type="presParOf" srcId="{0E5311B0-A614-4F2C-91A0-C3CE18E7E876}" destId="{3EE87305-2CFB-493A-BAB5-14F187F6FBE8}" srcOrd="2" destOrd="0" presId="urn:microsoft.com/office/officeart/2005/8/layout/vList2"/>
    <dgm:cxn modelId="{6655B3A1-B223-427E-81E9-F545A7F7F72B}" type="presParOf" srcId="{0E5311B0-A614-4F2C-91A0-C3CE18E7E876}" destId="{54437477-FE76-48F0-B857-4F34074D0D0A}" srcOrd="3" destOrd="0" presId="urn:microsoft.com/office/officeart/2005/8/layout/vList2"/>
    <dgm:cxn modelId="{0D52E7AA-1602-4CE0-A5C5-AC45EDFE09DF}" type="presParOf" srcId="{0E5311B0-A614-4F2C-91A0-C3CE18E7E876}" destId="{A945664B-30B3-4CC0-8833-F43D93932D70}" srcOrd="4" destOrd="0" presId="urn:microsoft.com/office/officeart/2005/8/layout/vList2"/>
    <dgm:cxn modelId="{766F0DD1-EAC5-4C3B-B9FA-FC127FEAFED0}" type="presParOf" srcId="{0E5311B0-A614-4F2C-91A0-C3CE18E7E876}" destId="{9AAE0A74-47CD-4284-8545-2AF7DD6AE26F}" srcOrd="5" destOrd="0" presId="urn:microsoft.com/office/officeart/2005/8/layout/vList2"/>
    <dgm:cxn modelId="{C44B1F9A-E674-42AD-B2EB-B0DE45BA2CB7}" type="presParOf" srcId="{0E5311B0-A614-4F2C-91A0-C3CE18E7E876}" destId="{D016B605-1E69-4B03-96EB-74E948296230}" srcOrd="6" destOrd="0" presId="urn:microsoft.com/office/officeart/2005/8/layout/vList2"/>
    <dgm:cxn modelId="{D30837E4-8D6E-427C-B21F-4DEE29226C8F}" type="presParOf" srcId="{0E5311B0-A614-4F2C-91A0-C3CE18E7E876}" destId="{39918108-83DF-4B5F-A551-13BAACAF5AAB}" srcOrd="7" destOrd="0" presId="urn:microsoft.com/office/officeart/2005/8/layout/vList2"/>
    <dgm:cxn modelId="{BF44FDA7-E320-4067-98B0-EA3267F9CDF0}" type="presParOf" srcId="{0E5311B0-A614-4F2C-91A0-C3CE18E7E876}" destId="{C5330CF8-03D7-4DBF-9CF5-E7B58E1C8423}" srcOrd="8" destOrd="0" presId="urn:microsoft.com/office/officeart/2005/8/layout/vList2"/>
    <dgm:cxn modelId="{A9356F5A-355A-458F-ACA3-9A6A0F7B09D4}" type="presParOf" srcId="{0E5311B0-A614-4F2C-91A0-C3CE18E7E876}" destId="{DFC0EC0C-C9C5-4E98-AC5F-162FD2524672}" srcOrd="9" destOrd="0" presId="urn:microsoft.com/office/officeart/2005/8/layout/vList2"/>
    <dgm:cxn modelId="{CDCFD149-8C88-43DE-82C1-463D8CBC569D}" type="presParOf" srcId="{0E5311B0-A614-4F2C-91A0-C3CE18E7E876}" destId="{9E056053-907D-415B-BBF5-29EC1225166E}" srcOrd="10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C4A7F5-65CC-4685-81F3-C55DE81B7F91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7CCC9E31-294F-4034-BA5E-A12D97D53BBF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ES" b="1" dirty="0"/>
            <a:t>17 April</a:t>
          </a:r>
        </a:p>
        <a:p>
          <a:r>
            <a:rPr lang="es-ES" dirty="0"/>
            <a:t> </a:t>
          </a:r>
          <a:r>
            <a:rPr lang="es-ES" dirty="0" err="1"/>
            <a:t>Publication</a:t>
          </a:r>
          <a:r>
            <a:rPr lang="es-ES" dirty="0"/>
            <a:t> of the </a:t>
          </a:r>
          <a:r>
            <a:rPr lang="es-ES" dirty="0" err="1"/>
            <a:t>call</a:t>
          </a:r>
          <a:endParaRPr lang="en-IE" dirty="0"/>
        </a:p>
      </dgm:t>
    </dgm:pt>
    <dgm:pt modelId="{AA782BAD-13EE-47DC-BF2B-BE4264D7EBE7}" type="parTrans" cxnId="{B2FD14ED-AA25-43D0-B247-D6C4C54C931D}">
      <dgm:prSet/>
      <dgm:spPr/>
      <dgm:t>
        <a:bodyPr/>
        <a:lstStyle/>
        <a:p>
          <a:endParaRPr lang="en-IE"/>
        </a:p>
      </dgm:t>
    </dgm:pt>
    <dgm:pt modelId="{1CA3FE93-B61D-4B60-A4A0-6807FB278F0D}" type="sibTrans" cxnId="{B2FD14ED-AA25-43D0-B247-D6C4C54C931D}">
      <dgm:prSet/>
      <dgm:spPr>
        <a:solidFill>
          <a:schemeClr val="accent2"/>
        </a:solidFill>
      </dgm:spPr>
      <dgm:t>
        <a:bodyPr/>
        <a:lstStyle/>
        <a:p>
          <a:endParaRPr lang="en-IE"/>
        </a:p>
      </dgm:t>
    </dgm:pt>
    <dgm:pt modelId="{8506DCDD-FF18-4E9A-884D-2DFAB06FB777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ES" b="1" dirty="0"/>
            <a:t>29 May 17:00 (CET) </a:t>
          </a:r>
        </a:p>
        <a:p>
          <a:r>
            <a:rPr lang="es-ES" dirty="0" err="1"/>
            <a:t>Deadline</a:t>
          </a:r>
          <a:r>
            <a:rPr lang="es-ES" dirty="0"/>
            <a:t> </a:t>
          </a:r>
          <a:r>
            <a:rPr lang="es-ES" dirty="0" err="1"/>
            <a:t>for</a:t>
          </a:r>
          <a:r>
            <a:rPr lang="es-ES" dirty="0"/>
            <a:t> </a:t>
          </a:r>
          <a:r>
            <a:rPr lang="es-ES" dirty="0" err="1"/>
            <a:t>applications</a:t>
          </a:r>
          <a:endParaRPr lang="en-IE" dirty="0"/>
        </a:p>
      </dgm:t>
    </dgm:pt>
    <dgm:pt modelId="{167B381F-EC2B-407F-9D28-0F6B9753A74C}" type="parTrans" cxnId="{AA5EE711-05E8-4C0E-8BFE-CB6D3EE82C62}">
      <dgm:prSet/>
      <dgm:spPr/>
      <dgm:t>
        <a:bodyPr/>
        <a:lstStyle/>
        <a:p>
          <a:endParaRPr lang="en-IE"/>
        </a:p>
      </dgm:t>
    </dgm:pt>
    <dgm:pt modelId="{AD33821C-A6DB-43B9-A393-82B54E07E35B}" type="sibTrans" cxnId="{AA5EE711-05E8-4C0E-8BFE-CB6D3EE82C62}">
      <dgm:prSet/>
      <dgm:spPr>
        <a:solidFill>
          <a:schemeClr val="accent2"/>
        </a:solidFill>
      </dgm:spPr>
      <dgm:t>
        <a:bodyPr/>
        <a:lstStyle/>
        <a:p>
          <a:endParaRPr lang="en-IE"/>
        </a:p>
      </dgm:t>
    </dgm:pt>
    <dgm:pt modelId="{FE821DC1-4F41-4584-A2F7-4AA95D2E4331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ES" b="1" dirty="0"/>
            <a:t>June-</a:t>
          </a:r>
          <a:r>
            <a:rPr lang="es-ES" b="1" dirty="0" err="1"/>
            <a:t>July</a:t>
          </a:r>
          <a:endParaRPr lang="es-ES" b="1" dirty="0"/>
        </a:p>
        <a:p>
          <a:r>
            <a:rPr lang="es-ES" dirty="0" err="1"/>
            <a:t>Evaluation</a:t>
          </a:r>
          <a:endParaRPr lang="en-IE" dirty="0"/>
        </a:p>
      </dgm:t>
    </dgm:pt>
    <dgm:pt modelId="{561B47C7-05CE-4C4E-A43D-42460912B958}" type="parTrans" cxnId="{C5F9E4B0-A442-451E-A64A-DBBAB5493E90}">
      <dgm:prSet/>
      <dgm:spPr/>
      <dgm:t>
        <a:bodyPr/>
        <a:lstStyle/>
        <a:p>
          <a:endParaRPr lang="en-IE"/>
        </a:p>
      </dgm:t>
    </dgm:pt>
    <dgm:pt modelId="{90B63B6E-A5BF-4C4E-8902-DD44F75FB914}" type="sibTrans" cxnId="{C5F9E4B0-A442-451E-A64A-DBBAB5493E90}">
      <dgm:prSet/>
      <dgm:spPr>
        <a:solidFill>
          <a:schemeClr val="accent2"/>
        </a:solidFill>
      </dgm:spPr>
      <dgm:t>
        <a:bodyPr/>
        <a:lstStyle/>
        <a:p>
          <a:endParaRPr lang="en-IE"/>
        </a:p>
      </dgm:t>
    </dgm:pt>
    <dgm:pt modelId="{0B51FAA0-D10C-4554-9CAE-15332D3CC201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ES" b="1" dirty="0" err="1"/>
            <a:t>July</a:t>
          </a:r>
          <a:endParaRPr lang="es-ES" b="1" dirty="0"/>
        </a:p>
        <a:p>
          <a:r>
            <a:rPr lang="es-ES" dirty="0" err="1"/>
            <a:t>Award</a:t>
          </a:r>
          <a:r>
            <a:rPr lang="es-ES" dirty="0"/>
            <a:t> </a:t>
          </a:r>
          <a:r>
            <a:rPr lang="es-ES" dirty="0" err="1"/>
            <a:t>decision</a:t>
          </a:r>
          <a:endParaRPr lang="es-ES" dirty="0"/>
        </a:p>
      </dgm:t>
    </dgm:pt>
    <dgm:pt modelId="{ACAD2178-D646-4614-9EDC-A8302DFB6AF5}" type="parTrans" cxnId="{2335F202-1575-40E8-8546-896DD9720E54}">
      <dgm:prSet/>
      <dgm:spPr/>
      <dgm:t>
        <a:bodyPr/>
        <a:lstStyle/>
        <a:p>
          <a:endParaRPr lang="en-IE"/>
        </a:p>
      </dgm:t>
    </dgm:pt>
    <dgm:pt modelId="{18FC6007-A04B-4F28-977C-338EFC3EF407}" type="sibTrans" cxnId="{2335F202-1575-40E8-8546-896DD9720E54}">
      <dgm:prSet/>
      <dgm:spPr>
        <a:solidFill>
          <a:schemeClr val="accent2"/>
        </a:solidFill>
      </dgm:spPr>
      <dgm:t>
        <a:bodyPr/>
        <a:lstStyle/>
        <a:p>
          <a:endParaRPr lang="en-IE"/>
        </a:p>
      </dgm:t>
    </dgm:pt>
    <dgm:pt modelId="{3BE07BC8-C77B-43A9-A1AE-C828278E8FD7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s-ES" b="1" dirty="0" err="1"/>
            <a:t>July-October</a:t>
          </a:r>
          <a:endParaRPr lang="es-ES" b="1" dirty="0"/>
        </a:p>
        <a:p>
          <a:r>
            <a:rPr lang="es-ES" dirty="0" err="1"/>
            <a:t>Signature</a:t>
          </a:r>
          <a:r>
            <a:rPr lang="es-ES" dirty="0"/>
            <a:t> of </a:t>
          </a:r>
          <a:r>
            <a:rPr lang="es-ES" dirty="0" err="1"/>
            <a:t>grant</a:t>
          </a:r>
          <a:r>
            <a:rPr lang="es-ES" dirty="0"/>
            <a:t> </a:t>
          </a:r>
          <a:r>
            <a:rPr lang="es-ES" dirty="0" err="1"/>
            <a:t>agreements</a:t>
          </a:r>
          <a:endParaRPr lang="es-ES" dirty="0"/>
        </a:p>
      </dgm:t>
    </dgm:pt>
    <dgm:pt modelId="{ACAA5C5F-860E-4B5C-8284-954A7F98B618}" type="parTrans" cxnId="{294DBD4F-34B9-4E83-A623-44AE316C0112}">
      <dgm:prSet/>
      <dgm:spPr/>
      <dgm:t>
        <a:bodyPr/>
        <a:lstStyle/>
        <a:p>
          <a:endParaRPr lang="en-IE"/>
        </a:p>
      </dgm:t>
    </dgm:pt>
    <dgm:pt modelId="{1EDC6A24-F9F4-4410-9D80-3B6F13C45528}" type="sibTrans" cxnId="{294DBD4F-34B9-4E83-A623-44AE316C0112}">
      <dgm:prSet/>
      <dgm:spPr/>
      <dgm:t>
        <a:bodyPr/>
        <a:lstStyle/>
        <a:p>
          <a:endParaRPr lang="en-IE"/>
        </a:p>
      </dgm:t>
    </dgm:pt>
    <dgm:pt modelId="{E017A31E-CD39-4CFE-8492-BC879C045685}" type="pres">
      <dgm:prSet presAssocID="{50C4A7F5-65CC-4685-81F3-C55DE81B7F91}" presName="Name0" presStyleCnt="0">
        <dgm:presLayoutVars>
          <dgm:dir/>
          <dgm:resizeHandles val="exact"/>
        </dgm:presLayoutVars>
      </dgm:prSet>
      <dgm:spPr/>
    </dgm:pt>
    <dgm:pt modelId="{65330948-5388-4B2F-8FC5-B65B34E5634F}" type="pres">
      <dgm:prSet presAssocID="{7CCC9E31-294F-4034-BA5E-A12D97D53BBF}" presName="node" presStyleLbl="node1" presStyleIdx="0" presStyleCnt="5">
        <dgm:presLayoutVars>
          <dgm:bulletEnabled val="1"/>
        </dgm:presLayoutVars>
      </dgm:prSet>
      <dgm:spPr/>
    </dgm:pt>
    <dgm:pt modelId="{851237CD-755B-476F-9C89-BE6E021CA9A8}" type="pres">
      <dgm:prSet presAssocID="{1CA3FE93-B61D-4B60-A4A0-6807FB278F0D}" presName="sibTrans" presStyleLbl="sibTrans2D1" presStyleIdx="0" presStyleCnt="4"/>
      <dgm:spPr/>
    </dgm:pt>
    <dgm:pt modelId="{E9416355-EE0A-4826-A139-1ECA464A333B}" type="pres">
      <dgm:prSet presAssocID="{1CA3FE93-B61D-4B60-A4A0-6807FB278F0D}" presName="connectorText" presStyleLbl="sibTrans2D1" presStyleIdx="0" presStyleCnt="4"/>
      <dgm:spPr/>
    </dgm:pt>
    <dgm:pt modelId="{D8B20338-B6B9-4EE3-BD3D-489FE2864C24}" type="pres">
      <dgm:prSet presAssocID="{8506DCDD-FF18-4E9A-884D-2DFAB06FB777}" presName="node" presStyleLbl="node1" presStyleIdx="1" presStyleCnt="5">
        <dgm:presLayoutVars>
          <dgm:bulletEnabled val="1"/>
        </dgm:presLayoutVars>
      </dgm:prSet>
      <dgm:spPr/>
    </dgm:pt>
    <dgm:pt modelId="{70AE2182-45FF-47AE-9805-0380225E9C50}" type="pres">
      <dgm:prSet presAssocID="{AD33821C-A6DB-43B9-A393-82B54E07E35B}" presName="sibTrans" presStyleLbl="sibTrans2D1" presStyleIdx="1" presStyleCnt="4"/>
      <dgm:spPr/>
    </dgm:pt>
    <dgm:pt modelId="{E1F7B286-CBF1-4533-BF26-B708890085D1}" type="pres">
      <dgm:prSet presAssocID="{AD33821C-A6DB-43B9-A393-82B54E07E35B}" presName="connectorText" presStyleLbl="sibTrans2D1" presStyleIdx="1" presStyleCnt="4"/>
      <dgm:spPr/>
    </dgm:pt>
    <dgm:pt modelId="{D8C842E5-93FE-4ECC-A24D-92FC944EE5A9}" type="pres">
      <dgm:prSet presAssocID="{FE821DC1-4F41-4584-A2F7-4AA95D2E4331}" presName="node" presStyleLbl="node1" presStyleIdx="2" presStyleCnt="5">
        <dgm:presLayoutVars>
          <dgm:bulletEnabled val="1"/>
        </dgm:presLayoutVars>
      </dgm:prSet>
      <dgm:spPr/>
    </dgm:pt>
    <dgm:pt modelId="{876B171B-3F6A-4BE8-813A-1CD16C27623C}" type="pres">
      <dgm:prSet presAssocID="{90B63B6E-A5BF-4C4E-8902-DD44F75FB914}" presName="sibTrans" presStyleLbl="sibTrans2D1" presStyleIdx="2" presStyleCnt="4"/>
      <dgm:spPr/>
    </dgm:pt>
    <dgm:pt modelId="{BE188247-801A-4149-960F-3D9C9108781D}" type="pres">
      <dgm:prSet presAssocID="{90B63B6E-A5BF-4C4E-8902-DD44F75FB914}" presName="connectorText" presStyleLbl="sibTrans2D1" presStyleIdx="2" presStyleCnt="4"/>
      <dgm:spPr/>
    </dgm:pt>
    <dgm:pt modelId="{3966001F-E6AD-40DF-A8B2-DD7540F0E32C}" type="pres">
      <dgm:prSet presAssocID="{0B51FAA0-D10C-4554-9CAE-15332D3CC201}" presName="node" presStyleLbl="node1" presStyleIdx="3" presStyleCnt="5">
        <dgm:presLayoutVars>
          <dgm:bulletEnabled val="1"/>
        </dgm:presLayoutVars>
      </dgm:prSet>
      <dgm:spPr/>
    </dgm:pt>
    <dgm:pt modelId="{FA8BB325-93A9-4AF5-B79D-95630779153C}" type="pres">
      <dgm:prSet presAssocID="{18FC6007-A04B-4F28-977C-338EFC3EF407}" presName="sibTrans" presStyleLbl="sibTrans2D1" presStyleIdx="3" presStyleCnt="4"/>
      <dgm:spPr/>
    </dgm:pt>
    <dgm:pt modelId="{241A2E9D-2514-4445-B2F7-A00C6CF15E77}" type="pres">
      <dgm:prSet presAssocID="{18FC6007-A04B-4F28-977C-338EFC3EF407}" presName="connectorText" presStyleLbl="sibTrans2D1" presStyleIdx="3" presStyleCnt="4"/>
      <dgm:spPr/>
    </dgm:pt>
    <dgm:pt modelId="{0933C343-7E2F-4A64-B18E-DC97BDE040B9}" type="pres">
      <dgm:prSet presAssocID="{3BE07BC8-C77B-43A9-A1AE-C828278E8FD7}" presName="node" presStyleLbl="node1" presStyleIdx="4" presStyleCnt="5">
        <dgm:presLayoutVars>
          <dgm:bulletEnabled val="1"/>
        </dgm:presLayoutVars>
      </dgm:prSet>
      <dgm:spPr/>
    </dgm:pt>
  </dgm:ptLst>
  <dgm:cxnLst>
    <dgm:cxn modelId="{2335F202-1575-40E8-8546-896DD9720E54}" srcId="{50C4A7F5-65CC-4685-81F3-C55DE81B7F91}" destId="{0B51FAA0-D10C-4554-9CAE-15332D3CC201}" srcOrd="3" destOrd="0" parTransId="{ACAD2178-D646-4614-9EDC-A8302DFB6AF5}" sibTransId="{18FC6007-A04B-4F28-977C-338EFC3EF407}"/>
    <dgm:cxn modelId="{AA5EE711-05E8-4C0E-8BFE-CB6D3EE82C62}" srcId="{50C4A7F5-65CC-4685-81F3-C55DE81B7F91}" destId="{8506DCDD-FF18-4E9A-884D-2DFAB06FB777}" srcOrd="1" destOrd="0" parTransId="{167B381F-EC2B-407F-9D28-0F6B9753A74C}" sibTransId="{AD33821C-A6DB-43B9-A393-82B54E07E35B}"/>
    <dgm:cxn modelId="{7FE0AD2B-FBF2-4417-AA33-69B88B1E52F1}" type="presOf" srcId="{1CA3FE93-B61D-4B60-A4A0-6807FB278F0D}" destId="{851237CD-755B-476F-9C89-BE6E021CA9A8}" srcOrd="0" destOrd="0" presId="urn:microsoft.com/office/officeart/2005/8/layout/process1"/>
    <dgm:cxn modelId="{61FC9E38-BD8A-4A3D-BEFE-0FCD97270A19}" type="presOf" srcId="{AD33821C-A6DB-43B9-A393-82B54E07E35B}" destId="{E1F7B286-CBF1-4533-BF26-B708890085D1}" srcOrd="1" destOrd="0" presId="urn:microsoft.com/office/officeart/2005/8/layout/process1"/>
    <dgm:cxn modelId="{189BDE3D-5EDF-4E9C-8819-7B26D94F945B}" type="presOf" srcId="{1CA3FE93-B61D-4B60-A4A0-6807FB278F0D}" destId="{E9416355-EE0A-4826-A139-1ECA464A333B}" srcOrd="1" destOrd="0" presId="urn:microsoft.com/office/officeart/2005/8/layout/process1"/>
    <dgm:cxn modelId="{4D85814B-C5E0-4316-BED8-6E5918918CBB}" type="presOf" srcId="{7CCC9E31-294F-4034-BA5E-A12D97D53BBF}" destId="{65330948-5388-4B2F-8FC5-B65B34E5634F}" srcOrd="0" destOrd="0" presId="urn:microsoft.com/office/officeart/2005/8/layout/process1"/>
    <dgm:cxn modelId="{D9FA696F-03BB-4C1D-A1A2-CEA6FF153CBE}" type="presOf" srcId="{8506DCDD-FF18-4E9A-884D-2DFAB06FB777}" destId="{D8B20338-B6B9-4EE3-BD3D-489FE2864C24}" srcOrd="0" destOrd="0" presId="urn:microsoft.com/office/officeart/2005/8/layout/process1"/>
    <dgm:cxn modelId="{294DBD4F-34B9-4E83-A623-44AE316C0112}" srcId="{50C4A7F5-65CC-4685-81F3-C55DE81B7F91}" destId="{3BE07BC8-C77B-43A9-A1AE-C828278E8FD7}" srcOrd="4" destOrd="0" parTransId="{ACAA5C5F-860E-4B5C-8284-954A7F98B618}" sibTransId="{1EDC6A24-F9F4-4410-9D80-3B6F13C45528}"/>
    <dgm:cxn modelId="{002BD589-BF5C-439E-B4EE-70DB5A7EAA1F}" type="presOf" srcId="{50C4A7F5-65CC-4685-81F3-C55DE81B7F91}" destId="{E017A31E-CD39-4CFE-8492-BC879C045685}" srcOrd="0" destOrd="0" presId="urn:microsoft.com/office/officeart/2005/8/layout/process1"/>
    <dgm:cxn modelId="{96205FA6-433E-4245-848D-6B250F0C9FA2}" type="presOf" srcId="{18FC6007-A04B-4F28-977C-338EFC3EF407}" destId="{241A2E9D-2514-4445-B2F7-A00C6CF15E77}" srcOrd="1" destOrd="0" presId="urn:microsoft.com/office/officeart/2005/8/layout/process1"/>
    <dgm:cxn modelId="{C5F9E4B0-A442-451E-A64A-DBBAB5493E90}" srcId="{50C4A7F5-65CC-4685-81F3-C55DE81B7F91}" destId="{FE821DC1-4F41-4584-A2F7-4AA95D2E4331}" srcOrd="2" destOrd="0" parTransId="{561B47C7-05CE-4C4E-A43D-42460912B958}" sibTransId="{90B63B6E-A5BF-4C4E-8902-DD44F75FB914}"/>
    <dgm:cxn modelId="{BED648BD-F13D-41A3-B4C9-EACC4B0A2AD4}" type="presOf" srcId="{FE821DC1-4F41-4584-A2F7-4AA95D2E4331}" destId="{D8C842E5-93FE-4ECC-A24D-92FC944EE5A9}" srcOrd="0" destOrd="0" presId="urn:microsoft.com/office/officeart/2005/8/layout/process1"/>
    <dgm:cxn modelId="{1E5934C5-6C87-4D3F-9140-3499542D9B39}" type="presOf" srcId="{90B63B6E-A5BF-4C4E-8902-DD44F75FB914}" destId="{876B171B-3F6A-4BE8-813A-1CD16C27623C}" srcOrd="0" destOrd="0" presId="urn:microsoft.com/office/officeart/2005/8/layout/process1"/>
    <dgm:cxn modelId="{C78172C5-1A28-45CE-9F8F-D30296579A69}" type="presOf" srcId="{18FC6007-A04B-4F28-977C-338EFC3EF407}" destId="{FA8BB325-93A9-4AF5-B79D-95630779153C}" srcOrd="0" destOrd="0" presId="urn:microsoft.com/office/officeart/2005/8/layout/process1"/>
    <dgm:cxn modelId="{171F0DDB-9CC1-46EF-A336-5A67227C550F}" type="presOf" srcId="{3BE07BC8-C77B-43A9-A1AE-C828278E8FD7}" destId="{0933C343-7E2F-4A64-B18E-DC97BDE040B9}" srcOrd="0" destOrd="0" presId="urn:microsoft.com/office/officeart/2005/8/layout/process1"/>
    <dgm:cxn modelId="{79BA78EA-4D71-43DF-A1D3-24A5721C1855}" type="presOf" srcId="{AD33821C-A6DB-43B9-A393-82B54E07E35B}" destId="{70AE2182-45FF-47AE-9805-0380225E9C50}" srcOrd="0" destOrd="0" presId="urn:microsoft.com/office/officeart/2005/8/layout/process1"/>
    <dgm:cxn modelId="{B2FD14ED-AA25-43D0-B247-D6C4C54C931D}" srcId="{50C4A7F5-65CC-4685-81F3-C55DE81B7F91}" destId="{7CCC9E31-294F-4034-BA5E-A12D97D53BBF}" srcOrd="0" destOrd="0" parTransId="{AA782BAD-13EE-47DC-BF2B-BE4264D7EBE7}" sibTransId="{1CA3FE93-B61D-4B60-A4A0-6807FB278F0D}"/>
    <dgm:cxn modelId="{419E92F2-0DDB-41FB-9105-1063F286850E}" type="presOf" srcId="{90B63B6E-A5BF-4C4E-8902-DD44F75FB914}" destId="{BE188247-801A-4149-960F-3D9C9108781D}" srcOrd="1" destOrd="0" presId="urn:microsoft.com/office/officeart/2005/8/layout/process1"/>
    <dgm:cxn modelId="{E2B943F5-D390-4426-A145-5C6E3123691F}" type="presOf" srcId="{0B51FAA0-D10C-4554-9CAE-15332D3CC201}" destId="{3966001F-E6AD-40DF-A8B2-DD7540F0E32C}" srcOrd="0" destOrd="0" presId="urn:microsoft.com/office/officeart/2005/8/layout/process1"/>
    <dgm:cxn modelId="{34D837BF-A7D5-4298-BA14-F671BD717753}" type="presParOf" srcId="{E017A31E-CD39-4CFE-8492-BC879C045685}" destId="{65330948-5388-4B2F-8FC5-B65B34E5634F}" srcOrd="0" destOrd="0" presId="urn:microsoft.com/office/officeart/2005/8/layout/process1"/>
    <dgm:cxn modelId="{25259E6A-00B4-4D5A-9F59-7DBDC24FBB06}" type="presParOf" srcId="{E017A31E-CD39-4CFE-8492-BC879C045685}" destId="{851237CD-755B-476F-9C89-BE6E021CA9A8}" srcOrd="1" destOrd="0" presId="urn:microsoft.com/office/officeart/2005/8/layout/process1"/>
    <dgm:cxn modelId="{AB8A7938-5E9F-4C94-8F0B-F37F13F3019B}" type="presParOf" srcId="{851237CD-755B-476F-9C89-BE6E021CA9A8}" destId="{E9416355-EE0A-4826-A139-1ECA464A333B}" srcOrd="0" destOrd="0" presId="urn:microsoft.com/office/officeart/2005/8/layout/process1"/>
    <dgm:cxn modelId="{C87D6834-6D2D-4FCD-9A84-40331DA52472}" type="presParOf" srcId="{E017A31E-CD39-4CFE-8492-BC879C045685}" destId="{D8B20338-B6B9-4EE3-BD3D-489FE2864C24}" srcOrd="2" destOrd="0" presId="urn:microsoft.com/office/officeart/2005/8/layout/process1"/>
    <dgm:cxn modelId="{43D05ADD-941C-48FD-94B5-E3D44EF75FFD}" type="presParOf" srcId="{E017A31E-CD39-4CFE-8492-BC879C045685}" destId="{70AE2182-45FF-47AE-9805-0380225E9C50}" srcOrd="3" destOrd="0" presId="urn:microsoft.com/office/officeart/2005/8/layout/process1"/>
    <dgm:cxn modelId="{BAB45C37-D73D-4116-9CEC-1DCF29FDD7A3}" type="presParOf" srcId="{70AE2182-45FF-47AE-9805-0380225E9C50}" destId="{E1F7B286-CBF1-4533-BF26-B708890085D1}" srcOrd="0" destOrd="0" presId="urn:microsoft.com/office/officeart/2005/8/layout/process1"/>
    <dgm:cxn modelId="{4F2C7AA5-B0F5-4985-9713-4B8F4346163D}" type="presParOf" srcId="{E017A31E-CD39-4CFE-8492-BC879C045685}" destId="{D8C842E5-93FE-4ECC-A24D-92FC944EE5A9}" srcOrd="4" destOrd="0" presId="urn:microsoft.com/office/officeart/2005/8/layout/process1"/>
    <dgm:cxn modelId="{732D8129-A530-4AF1-8870-FBDC6DDA1BCA}" type="presParOf" srcId="{E017A31E-CD39-4CFE-8492-BC879C045685}" destId="{876B171B-3F6A-4BE8-813A-1CD16C27623C}" srcOrd="5" destOrd="0" presId="urn:microsoft.com/office/officeart/2005/8/layout/process1"/>
    <dgm:cxn modelId="{C9FCED4D-8B38-4076-9188-AA1489FE546E}" type="presParOf" srcId="{876B171B-3F6A-4BE8-813A-1CD16C27623C}" destId="{BE188247-801A-4149-960F-3D9C9108781D}" srcOrd="0" destOrd="0" presId="urn:microsoft.com/office/officeart/2005/8/layout/process1"/>
    <dgm:cxn modelId="{38825236-5BE6-43B1-9408-5DA27B8E5DE6}" type="presParOf" srcId="{E017A31E-CD39-4CFE-8492-BC879C045685}" destId="{3966001F-E6AD-40DF-A8B2-DD7540F0E32C}" srcOrd="6" destOrd="0" presId="urn:microsoft.com/office/officeart/2005/8/layout/process1"/>
    <dgm:cxn modelId="{558D3F56-6E08-40C0-B7B8-2B7EFDD074C2}" type="presParOf" srcId="{E017A31E-CD39-4CFE-8492-BC879C045685}" destId="{FA8BB325-93A9-4AF5-B79D-95630779153C}" srcOrd="7" destOrd="0" presId="urn:microsoft.com/office/officeart/2005/8/layout/process1"/>
    <dgm:cxn modelId="{4D85FC3D-2721-4EAC-A9E8-E30090B8954F}" type="presParOf" srcId="{FA8BB325-93A9-4AF5-B79D-95630779153C}" destId="{241A2E9D-2514-4445-B2F7-A00C6CF15E77}" srcOrd="0" destOrd="0" presId="urn:microsoft.com/office/officeart/2005/8/layout/process1"/>
    <dgm:cxn modelId="{4DF2753B-D512-4E67-8902-D96D8D50FB4E}" type="presParOf" srcId="{E017A31E-CD39-4CFE-8492-BC879C045685}" destId="{0933C343-7E2F-4A64-B18E-DC97BDE040B9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1DF2EB-C710-4265-A02E-71ED67EC82DD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E"/>
        </a:p>
      </dgm:t>
    </dgm:pt>
    <dgm:pt modelId="{D2CD5BC7-6CB6-4FA8-83E0-C3B73EB46C4D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es-ES" dirty="0" err="1"/>
            <a:t>Admissibility</a:t>
          </a:r>
          <a:r>
            <a:rPr lang="es-ES" dirty="0"/>
            <a:t> </a:t>
          </a:r>
          <a:endParaRPr lang="en-IE" dirty="0"/>
        </a:p>
      </dgm:t>
    </dgm:pt>
    <dgm:pt modelId="{C1C72824-3557-4A5A-97CB-73C26B4D7F33}" type="parTrans" cxnId="{9EF34EE3-B7B7-4CEB-8F64-74207730383C}">
      <dgm:prSet/>
      <dgm:spPr/>
      <dgm:t>
        <a:bodyPr/>
        <a:lstStyle/>
        <a:p>
          <a:endParaRPr lang="en-IE"/>
        </a:p>
      </dgm:t>
    </dgm:pt>
    <dgm:pt modelId="{048F0C29-BB62-4B1B-9581-5BF2FE55C5FD}" type="sibTrans" cxnId="{9EF34EE3-B7B7-4CEB-8F64-74207730383C}">
      <dgm:prSet/>
      <dgm:spPr/>
      <dgm:t>
        <a:bodyPr/>
        <a:lstStyle/>
        <a:p>
          <a:endParaRPr lang="en-IE"/>
        </a:p>
      </dgm:t>
    </dgm:pt>
    <dgm:pt modelId="{03CF8BED-7BAF-40E2-A0E5-BA998117565D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es-ES" dirty="0" err="1"/>
            <a:t>Eligibility</a:t>
          </a:r>
          <a:endParaRPr lang="en-IE" dirty="0"/>
        </a:p>
      </dgm:t>
    </dgm:pt>
    <dgm:pt modelId="{520C6534-966B-4F51-88BA-EB8A08F77F64}" type="parTrans" cxnId="{004E3924-52C0-48D5-AB12-210C097F0822}">
      <dgm:prSet/>
      <dgm:spPr/>
      <dgm:t>
        <a:bodyPr/>
        <a:lstStyle/>
        <a:p>
          <a:endParaRPr lang="en-IE"/>
        </a:p>
      </dgm:t>
    </dgm:pt>
    <dgm:pt modelId="{95712330-A058-4CDA-937C-F3AEA5213103}" type="sibTrans" cxnId="{004E3924-52C0-48D5-AB12-210C097F0822}">
      <dgm:prSet/>
      <dgm:spPr/>
      <dgm:t>
        <a:bodyPr/>
        <a:lstStyle/>
        <a:p>
          <a:endParaRPr lang="en-IE"/>
        </a:p>
      </dgm:t>
    </dgm:pt>
    <dgm:pt modelId="{AAAAA944-438A-454C-B028-8F13D7F80E6D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es-ES" dirty="0" err="1"/>
            <a:t>Exclusion</a:t>
          </a:r>
          <a:endParaRPr lang="en-IE" dirty="0"/>
        </a:p>
      </dgm:t>
    </dgm:pt>
    <dgm:pt modelId="{EFE096BC-0EDA-4D64-A585-583E564BA846}" type="parTrans" cxnId="{4A8E4D94-CE49-4228-BB8C-0826831BDD45}">
      <dgm:prSet/>
      <dgm:spPr/>
      <dgm:t>
        <a:bodyPr/>
        <a:lstStyle/>
        <a:p>
          <a:endParaRPr lang="en-IE"/>
        </a:p>
      </dgm:t>
    </dgm:pt>
    <dgm:pt modelId="{3349B3BC-5F1B-4BEA-BE3D-A752C7F282DD}" type="sibTrans" cxnId="{4A8E4D94-CE49-4228-BB8C-0826831BDD45}">
      <dgm:prSet/>
      <dgm:spPr/>
      <dgm:t>
        <a:bodyPr/>
        <a:lstStyle/>
        <a:p>
          <a:endParaRPr lang="en-IE"/>
        </a:p>
      </dgm:t>
    </dgm:pt>
    <dgm:pt modelId="{1CEA572C-CA8C-4AEB-A9E9-1CE252F76AAA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es-ES" dirty="0" err="1"/>
            <a:t>Selection</a:t>
          </a:r>
          <a:endParaRPr lang="en-IE" dirty="0"/>
        </a:p>
      </dgm:t>
    </dgm:pt>
    <dgm:pt modelId="{870B06A0-8970-49C3-81C1-72D6BDC4BF03}" type="parTrans" cxnId="{C199A792-9ED9-472B-8BA5-C0D669F9BE3F}">
      <dgm:prSet/>
      <dgm:spPr/>
      <dgm:t>
        <a:bodyPr/>
        <a:lstStyle/>
        <a:p>
          <a:endParaRPr lang="en-IE"/>
        </a:p>
      </dgm:t>
    </dgm:pt>
    <dgm:pt modelId="{4214C10B-10FE-4C62-B0A4-A825079CBE9E}" type="sibTrans" cxnId="{C199A792-9ED9-472B-8BA5-C0D669F9BE3F}">
      <dgm:prSet/>
      <dgm:spPr/>
      <dgm:t>
        <a:bodyPr/>
        <a:lstStyle/>
        <a:p>
          <a:endParaRPr lang="en-IE"/>
        </a:p>
      </dgm:t>
    </dgm:pt>
    <dgm:pt modelId="{CC28ADA7-9E16-44BC-B092-7586CB943548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es-ES" dirty="0" err="1"/>
            <a:t>Award</a:t>
          </a:r>
          <a:endParaRPr lang="en-IE" dirty="0"/>
        </a:p>
      </dgm:t>
    </dgm:pt>
    <dgm:pt modelId="{9ED912A8-ADDC-405B-8034-428F5A4FC783}" type="parTrans" cxnId="{5A784D7D-3957-4F3E-83F8-BF5B22563F37}">
      <dgm:prSet/>
      <dgm:spPr/>
      <dgm:t>
        <a:bodyPr/>
        <a:lstStyle/>
        <a:p>
          <a:endParaRPr lang="en-IE"/>
        </a:p>
      </dgm:t>
    </dgm:pt>
    <dgm:pt modelId="{F16399E5-9C3D-4364-B0DB-21428773A3B9}" type="sibTrans" cxnId="{5A784D7D-3957-4F3E-83F8-BF5B22563F37}">
      <dgm:prSet/>
      <dgm:spPr/>
      <dgm:t>
        <a:bodyPr/>
        <a:lstStyle/>
        <a:p>
          <a:endParaRPr lang="en-IE"/>
        </a:p>
      </dgm:t>
    </dgm:pt>
    <dgm:pt modelId="{41DDDC90-BA87-4DEC-B513-E48BD479D9F4}" type="pres">
      <dgm:prSet presAssocID="{7C1DF2EB-C710-4265-A02E-71ED67EC82DD}" presName="CompostProcess" presStyleCnt="0">
        <dgm:presLayoutVars>
          <dgm:dir/>
          <dgm:resizeHandles val="exact"/>
        </dgm:presLayoutVars>
      </dgm:prSet>
      <dgm:spPr/>
    </dgm:pt>
    <dgm:pt modelId="{5200CEBC-7083-491F-BA17-CAB233B495FA}" type="pres">
      <dgm:prSet presAssocID="{7C1DF2EB-C710-4265-A02E-71ED67EC82DD}" presName="arrow" presStyleLbl="bgShp" presStyleIdx="0" presStyleCnt="1"/>
      <dgm:spPr>
        <a:solidFill>
          <a:schemeClr val="accent2"/>
        </a:solidFill>
      </dgm:spPr>
    </dgm:pt>
    <dgm:pt modelId="{D98FF745-EFA2-434C-9704-AA2E1B33AE00}" type="pres">
      <dgm:prSet presAssocID="{7C1DF2EB-C710-4265-A02E-71ED67EC82DD}" presName="linearProcess" presStyleCnt="0"/>
      <dgm:spPr/>
    </dgm:pt>
    <dgm:pt modelId="{D952F42C-FEFE-4445-839B-E9D9C527700B}" type="pres">
      <dgm:prSet presAssocID="{D2CD5BC7-6CB6-4FA8-83E0-C3B73EB46C4D}" presName="textNode" presStyleLbl="node1" presStyleIdx="0" presStyleCnt="5">
        <dgm:presLayoutVars>
          <dgm:bulletEnabled val="1"/>
        </dgm:presLayoutVars>
      </dgm:prSet>
      <dgm:spPr/>
    </dgm:pt>
    <dgm:pt modelId="{BC39DA3B-DB69-4B7E-BCE7-3372F596FA27}" type="pres">
      <dgm:prSet presAssocID="{048F0C29-BB62-4B1B-9581-5BF2FE55C5FD}" presName="sibTrans" presStyleCnt="0"/>
      <dgm:spPr/>
    </dgm:pt>
    <dgm:pt modelId="{07AB770C-586B-4884-AEBA-B6B437FC2EC1}" type="pres">
      <dgm:prSet presAssocID="{03CF8BED-7BAF-40E2-A0E5-BA998117565D}" presName="textNode" presStyleLbl="node1" presStyleIdx="1" presStyleCnt="5">
        <dgm:presLayoutVars>
          <dgm:bulletEnabled val="1"/>
        </dgm:presLayoutVars>
      </dgm:prSet>
      <dgm:spPr/>
    </dgm:pt>
    <dgm:pt modelId="{5479AD53-62B6-4940-A448-2A66CF0D6F04}" type="pres">
      <dgm:prSet presAssocID="{95712330-A058-4CDA-937C-F3AEA5213103}" presName="sibTrans" presStyleCnt="0"/>
      <dgm:spPr/>
    </dgm:pt>
    <dgm:pt modelId="{31F1EF85-4A74-4B34-B481-BD21295F4770}" type="pres">
      <dgm:prSet presAssocID="{AAAAA944-438A-454C-B028-8F13D7F80E6D}" presName="textNode" presStyleLbl="node1" presStyleIdx="2" presStyleCnt="5">
        <dgm:presLayoutVars>
          <dgm:bulletEnabled val="1"/>
        </dgm:presLayoutVars>
      </dgm:prSet>
      <dgm:spPr/>
    </dgm:pt>
    <dgm:pt modelId="{AA7828D1-4625-40AB-A43B-8E523D6307A9}" type="pres">
      <dgm:prSet presAssocID="{3349B3BC-5F1B-4BEA-BE3D-A752C7F282DD}" presName="sibTrans" presStyleCnt="0"/>
      <dgm:spPr/>
    </dgm:pt>
    <dgm:pt modelId="{1B0017A0-B1F2-4E99-AAA5-777BD3FDE629}" type="pres">
      <dgm:prSet presAssocID="{1CEA572C-CA8C-4AEB-A9E9-1CE252F76AAA}" presName="textNode" presStyleLbl="node1" presStyleIdx="3" presStyleCnt="5">
        <dgm:presLayoutVars>
          <dgm:bulletEnabled val="1"/>
        </dgm:presLayoutVars>
      </dgm:prSet>
      <dgm:spPr/>
    </dgm:pt>
    <dgm:pt modelId="{1E194272-E760-41FF-9BEF-67EB41181E38}" type="pres">
      <dgm:prSet presAssocID="{4214C10B-10FE-4C62-B0A4-A825079CBE9E}" presName="sibTrans" presStyleCnt="0"/>
      <dgm:spPr/>
    </dgm:pt>
    <dgm:pt modelId="{E05D4FF6-B7B0-4ED3-ACE7-8592E2D4F6C1}" type="pres">
      <dgm:prSet presAssocID="{CC28ADA7-9E16-44BC-B092-7586CB943548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004E3924-52C0-48D5-AB12-210C097F0822}" srcId="{7C1DF2EB-C710-4265-A02E-71ED67EC82DD}" destId="{03CF8BED-7BAF-40E2-A0E5-BA998117565D}" srcOrd="1" destOrd="0" parTransId="{520C6534-966B-4F51-88BA-EB8A08F77F64}" sibTransId="{95712330-A058-4CDA-937C-F3AEA5213103}"/>
    <dgm:cxn modelId="{FAE9442F-6A73-48CB-8149-110578DB4909}" type="presOf" srcId="{CC28ADA7-9E16-44BC-B092-7586CB943548}" destId="{E05D4FF6-B7B0-4ED3-ACE7-8592E2D4F6C1}" srcOrd="0" destOrd="0" presId="urn:microsoft.com/office/officeart/2005/8/layout/hProcess9"/>
    <dgm:cxn modelId="{8A544A47-F7B1-41A2-8DB5-7CAE5FB645A9}" type="presOf" srcId="{03CF8BED-7BAF-40E2-A0E5-BA998117565D}" destId="{07AB770C-586B-4884-AEBA-B6B437FC2EC1}" srcOrd="0" destOrd="0" presId="urn:microsoft.com/office/officeart/2005/8/layout/hProcess9"/>
    <dgm:cxn modelId="{5A784D7D-3957-4F3E-83F8-BF5B22563F37}" srcId="{7C1DF2EB-C710-4265-A02E-71ED67EC82DD}" destId="{CC28ADA7-9E16-44BC-B092-7586CB943548}" srcOrd="4" destOrd="0" parTransId="{9ED912A8-ADDC-405B-8034-428F5A4FC783}" sibTransId="{F16399E5-9C3D-4364-B0DB-21428773A3B9}"/>
    <dgm:cxn modelId="{EE6EF18D-DCC5-4157-88FB-7AB1779753CC}" type="presOf" srcId="{7C1DF2EB-C710-4265-A02E-71ED67EC82DD}" destId="{41DDDC90-BA87-4DEC-B513-E48BD479D9F4}" srcOrd="0" destOrd="0" presId="urn:microsoft.com/office/officeart/2005/8/layout/hProcess9"/>
    <dgm:cxn modelId="{C199A792-9ED9-472B-8BA5-C0D669F9BE3F}" srcId="{7C1DF2EB-C710-4265-A02E-71ED67EC82DD}" destId="{1CEA572C-CA8C-4AEB-A9E9-1CE252F76AAA}" srcOrd="3" destOrd="0" parTransId="{870B06A0-8970-49C3-81C1-72D6BDC4BF03}" sibTransId="{4214C10B-10FE-4C62-B0A4-A825079CBE9E}"/>
    <dgm:cxn modelId="{4A8E4D94-CE49-4228-BB8C-0826831BDD45}" srcId="{7C1DF2EB-C710-4265-A02E-71ED67EC82DD}" destId="{AAAAA944-438A-454C-B028-8F13D7F80E6D}" srcOrd="2" destOrd="0" parTransId="{EFE096BC-0EDA-4D64-A585-583E564BA846}" sibTransId="{3349B3BC-5F1B-4BEA-BE3D-A752C7F282DD}"/>
    <dgm:cxn modelId="{76F9DFB8-2FF1-4D69-B790-C2ADC53E8A3B}" type="presOf" srcId="{D2CD5BC7-6CB6-4FA8-83E0-C3B73EB46C4D}" destId="{D952F42C-FEFE-4445-839B-E9D9C527700B}" srcOrd="0" destOrd="0" presId="urn:microsoft.com/office/officeart/2005/8/layout/hProcess9"/>
    <dgm:cxn modelId="{A6A221BB-A9B5-47A3-9A92-B261A18A0C8E}" type="presOf" srcId="{AAAAA944-438A-454C-B028-8F13D7F80E6D}" destId="{31F1EF85-4A74-4B34-B481-BD21295F4770}" srcOrd="0" destOrd="0" presId="urn:microsoft.com/office/officeart/2005/8/layout/hProcess9"/>
    <dgm:cxn modelId="{9EF34EE3-B7B7-4CEB-8F64-74207730383C}" srcId="{7C1DF2EB-C710-4265-A02E-71ED67EC82DD}" destId="{D2CD5BC7-6CB6-4FA8-83E0-C3B73EB46C4D}" srcOrd="0" destOrd="0" parTransId="{C1C72824-3557-4A5A-97CB-73C26B4D7F33}" sibTransId="{048F0C29-BB62-4B1B-9581-5BF2FE55C5FD}"/>
    <dgm:cxn modelId="{6207B2FF-B060-4108-A857-341B552BFCF8}" type="presOf" srcId="{1CEA572C-CA8C-4AEB-A9E9-1CE252F76AAA}" destId="{1B0017A0-B1F2-4E99-AAA5-777BD3FDE629}" srcOrd="0" destOrd="0" presId="urn:microsoft.com/office/officeart/2005/8/layout/hProcess9"/>
    <dgm:cxn modelId="{F931E62E-7955-4D5B-8B2A-EE08A89BCEF3}" type="presParOf" srcId="{41DDDC90-BA87-4DEC-B513-E48BD479D9F4}" destId="{5200CEBC-7083-491F-BA17-CAB233B495FA}" srcOrd="0" destOrd="0" presId="urn:microsoft.com/office/officeart/2005/8/layout/hProcess9"/>
    <dgm:cxn modelId="{D800007F-919F-425B-8656-445E0758FB21}" type="presParOf" srcId="{41DDDC90-BA87-4DEC-B513-E48BD479D9F4}" destId="{D98FF745-EFA2-434C-9704-AA2E1B33AE00}" srcOrd="1" destOrd="0" presId="urn:microsoft.com/office/officeart/2005/8/layout/hProcess9"/>
    <dgm:cxn modelId="{E713B7AD-E04F-46A2-A820-671C0DCF2B9D}" type="presParOf" srcId="{D98FF745-EFA2-434C-9704-AA2E1B33AE00}" destId="{D952F42C-FEFE-4445-839B-E9D9C527700B}" srcOrd="0" destOrd="0" presId="urn:microsoft.com/office/officeart/2005/8/layout/hProcess9"/>
    <dgm:cxn modelId="{AB32FDEB-AEBC-403B-80A0-3CBC118ADF53}" type="presParOf" srcId="{D98FF745-EFA2-434C-9704-AA2E1B33AE00}" destId="{BC39DA3B-DB69-4B7E-BCE7-3372F596FA27}" srcOrd="1" destOrd="0" presId="urn:microsoft.com/office/officeart/2005/8/layout/hProcess9"/>
    <dgm:cxn modelId="{83916B60-4521-4448-BA31-F6DBAFF98475}" type="presParOf" srcId="{D98FF745-EFA2-434C-9704-AA2E1B33AE00}" destId="{07AB770C-586B-4884-AEBA-B6B437FC2EC1}" srcOrd="2" destOrd="0" presId="urn:microsoft.com/office/officeart/2005/8/layout/hProcess9"/>
    <dgm:cxn modelId="{ADD5EB66-266B-41BC-9A1A-E4C15D837CE9}" type="presParOf" srcId="{D98FF745-EFA2-434C-9704-AA2E1B33AE00}" destId="{5479AD53-62B6-4940-A448-2A66CF0D6F04}" srcOrd="3" destOrd="0" presId="urn:microsoft.com/office/officeart/2005/8/layout/hProcess9"/>
    <dgm:cxn modelId="{F413F33E-C4A3-40C0-983E-80F64F7A18AB}" type="presParOf" srcId="{D98FF745-EFA2-434C-9704-AA2E1B33AE00}" destId="{31F1EF85-4A74-4B34-B481-BD21295F4770}" srcOrd="4" destOrd="0" presId="urn:microsoft.com/office/officeart/2005/8/layout/hProcess9"/>
    <dgm:cxn modelId="{AD51199E-88C1-489F-945F-7C2A84B55D24}" type="presParOf" srcId="{D98FF745-EFA2-434C-9704-AA2E1B33AE00}" destId="{AA7828D1-4625-40AB-A43B-8E523D6307A9}" srcOrd="5" destOrd="0" presId="urn:microsoft.com/office/officeart/2005/8/layout/hProcess9"/>
    <dgm:cxn modelId="{4CF2BAB4-EF86-40E3-88C1-47D00EB38C0A}" type="presParOf" srcId="{D98FF745-EFA2-434C-9704-AA2E1B33AE00}" destId="{1B0017A0-B1F2-4E99-AAA5-777BD3FDE629}" srcOrd="6" destOrd="0" presId="urn:microsoft.com/office/officeart/2005/8/layout/hProcess9"/>
    <dgm:cxn modelId="{F0A51D1C-D474-49CE-BCF8-454308DD66DE}" type="presParOf" srcId="{D98FF745-EFA2-434C-9704-AA2E1B33AE00}" destId="{1E194272-E760-41FF-9BEF-67EB41181E38}" srcOrd="7" destOrd="0" presId="urn:microsoft.com/office/officeart/2005/8/layout/hProcess9"/>
    <dgm:cxn modelId="{58D0D001-0BD4-4979-988C-24F5342B4F49}" type="presParOf" srcId="{D98FF745-EFA2-434C-9704-AA2E1B33AE00}" destId="{E05D4FF6-B7B0-4ED3-ACE7-8592E2D4F6C1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CCA59-ADF4-4348-84C7-855EC344ACF8}">
      <dsp:nvSpPr>
        <dsp:cNvPr id="0" name=""/>
        <dsp:cNvSpPr/>
      </dsp:nvSpPr>
      <dsp:spPr>
        <a:xfrm>
          <a:off x="0" y="3903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>
              <a:latin typeface="+mn-lt"/>
              <a:ea typeface="+mn-ea"/>
              <a:cs typeface="+mn-cs"/>
            </a:rPr>
            <a:t>Equal</a:t>
          </a:r>
          <a:r>
            <a:rPr lang="es-ES" sz="2300" kern="1200" dirty="0">
              <a:latin typeface="+mn-lt"/>
              <a:ea typeface="+mn-ea"/>
              <a:cs typeface="+mn-cs"/>
            </a:rPr>
            <a:t> </a:t>
          </a:r>
          <a:r>
            <a:rPr lang="es-ES" sz="2300" kern="1200" dirty="0" err="1">
              <a:latin typeface="+mn-lt"/>
              <a:ea typeface="+mn-ea"/>
              <a:cs typeface="+mn-cs"/>
            </a:rPr>
            <a:t>treatment</a:t>
          </a:r>
          <a:endParaRPr lang="en-IE" sz="2300" kern="1200" dirty="0" err="1">
            <a:latin typeface="+mn-lt"/>
            <a:ea typeface="+mn-ea"/>
            <a:cs typeface="+mn-cs"/>
          </a:endParaRPr>
        </a:p>
      </dsp:txBody>
      <dsp:txXfrm>
        <a:off x="26273" y="65309"/>
        <a:ext cx="10463054" cy="485654"/>
      </dsp:txXfrm>
    </dsp:sp>
    <dsp:sp modelId="{3EE87305-2CFB-493A-BAB5-14F187F6FBE8}">
      <dsp:nvSpPr>
        <dsp:cNvPr id="0" name=""/>
        <dsp:cNvSpPr/>
      </dsp:nvSpPr>
      <dsp:spPr>
        <a:xfrm>
          <a:off x="0" y="64347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>
              <a:latin typeface="+mj-lt"/>
              <a:ea typeface="+mn-ea"/>
              <a:cs typeface="+mn-cs"/>
            </a:rPr>
            <a:t>Transparency</a:t>
          </a:r>
          <a:endParaRPr lang="en-IE" sz="2300" kern="1200" dirty="0" err="1">
            <a:latin typeface="+mj-lt"/>
            <a:ea typeface="+mn-ea"/>
            <a:cs typeface="+mn-cs"/>
          </a:endParaRPr>
        </a:p>
      </dsp:txBody>
      <dsp:txXfrm>
        <a:off x="26273" y="669749"/>
        <a:ext cx="10463054" cy="485654"/>
      </dsp:txXfrm>
    </dsp:sp>
    <dsp:sp modelId="{A945664B-30B3-4CC0-8833-F43D93932D70}">
      <dsp:nvSpPr>
        <dsp:cNvPr id="0" name=""/>
        <dsp:cNvSpPr/>
      </dsp:nvSpPr>
      <dsp:spPr>
        <a:xfrm>
          <a:off x="0" y="124791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>
              <a:latin typeface="+mn-lt"/>
              <a:ea typeface="+mn-ea"/>
              <a:cs typeface="+mn-cs"/>
            </a:rPr>
            <a:t>Prohibition</a:t>
          </a:r>
          <a:r>
            <a:rPr lang="es-ES" sz="2300" kern="1200" dirty="0">
              <a:latin typeface="+mn-lt"/>
              <a:ea typeface="+mn-ea"/>
              <a:cs typeface="+mn-cs"/>
            </a:rPr>
            <a:t> </a:t>
          </a:r>
          <a:r>
            <a:rPr lang="es-ES" sz="2300" kern="1200" dirty="0" err="1">
              <a:latin typeface="+mn-lt"/>
              <a:ea typeface="+mn-ea"/>
              <a:cs typeface="+mn-cs"/>
            </a:rPr>
            <a:t>of</a:t>
          </a:r>
          <a:r>
            <a:rPr lang="es-ES" sz="2300" kern="1200" dirty="0">
              <a:latin typeface="+mn-lt"/>
              <a:ea typeface="+mn-ea"/>
              <a:cs typeface="+mn-cs"/>
            </a:rPr>
            <a:t> </a:t>
          </a:r>
          <a:r>
            <a:rPr lang="es-ES" sz="2300" kern="1200" dirty="0" err="1">
              <a:latin typeface="+mn-lt"/>
              <a:ea typeface="+mn-ea"/>
              <a:cs typeface="+mn-cs"/>
            </a:rPr>
            <a:t>double</a:t>
          </a:r>
          <a:r>
            <a:rPr lang="es-ES" sz="2300" kern="1200" dirty="0">
              <a:latin typeface="+mn-lt"/>
              <a:ea typeface="+mn-ea"/>
              <a:cs typeface="+mn-cs"/>
            </a:rPr>
            <a:t> </a:t>
          </a:r>
          <a:r>
            <a:rPr lang="es-ES" sz="2300" kern="1200" dirty="0" err="1">
              <a:latin typeface="+mn-lt"/>
              <a:ea typeface="+mn-ea"/>
              <a:cs typeface="+mn-cs"/>
            </a:rPr>
            <a:t>funding</a:t>
          </a:r>
          <a:endParaRPr lang="en-IE" sz="2300" kern="1200" dirty="0" err="1">
            <a:latin typeface="+mn-lt"/>
            <a:ea typeface="+mn-ea"/>
            <a:cs typeface="+mn-cs"/>
          </a:endParaRPr>
        </a:p>
      </dsp:txBody>
      <dsp:txXfrm>
        <a:off x="26273" y="1274189"/>
        <a:ext cx="10463054" cy="485654"/>
      </dsp:txXfrm>
    </dsp:sp>
    <dsp:sp modelId="{D016B605-1E69-4B03-96EB-74E948296230}">
      <dsp:nvSpPr>
        <dsp:cNvPr id="0" name=""/>
        <dsp:cNvSpPr/>
      </dsp:nvSpPr>
      <dsp:spPr>
        <a:xfrm>
          <a:off x="0" y="185235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>
              <a:latin typeface="+mn-lt"/>
              <a:ea typeface="Calibri"/>
              <a:cs typeface="Calibri"/>
            </a:rPr>
            <a:t>Co-financing</a:t>
          </a:r>
          <a:r>
            <a:rPr lang="es-ES" sz="2300" kern="1200" dirty="0">
              <a:latin typeface="+mn-lt"/>
              <a:ea typeface="Calibri"/>
              <a:cs typeface="Calibri"/>
            </a:rPr>
            <a:t> up </a:t>
          </a:r>
          <a:r>
            <a:rPr lang="es-ES" sz="2300" kern="1200" dirty="0" err="1">
              <a:latin typeface="+mn-lt"/>
              <a:ea typeface="Calibri"/>
              <a:cs typeface="Calibri"/>
            </a:rPr>
            <a:t>to</a:t>
          </a:r>
          <a:r>
            <a:rPr lang="es-ES" sz="2300" kern="1200" dirty="0">
              <a:latin typeface="+mn-lt"/>
              <a:ea typeface="Calibri"/>
              <a:cs typeface="Calibri"/>
            </a:rPr>
            <a:t> 75%</a:t>
          </a:r>
          <a:endParaRPr lang="es-ES" sz="2300" kern="1200" dirty="0">
            <a:latin typeface="+mn-lt"/>
            <a:ea typeface="+mn-ea"/>
            <a:cs typeface="+mn-cs"/>
          </a:endParaRPr>
        </a:p>
      </dsp:txBody>
      <dsp:txXfrm>
        <a:off x="26273" y="1878629"/>
        <a:ext cx="10463054" cy="485654"/>
      </dsp:txXfrm>
    </dsp:sp>
    <dsp:sp modelId="{C5330CF8-03D7-4DBF-9CF5-E7B58E1C8423}">
      <dsp:nvSpPr>
        <dsp:cNvPr id="0" name=""/>
        <dsp:cNvSpPr/>
      </dsp:nvSpPr>
      <dsp:spPr>
        <a:xfrm>
          <a:off x="0" y="245679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>
              <a:latin typeface="+mn-lt"/>
              <a:ea typeface="+mn-ea"/>
              <a:cs typeface="+mn-cs"/>
            </a:rPr>
            <a:t>No-</a:t>
          </a:r>
          <a:r>
            <a:rPr lang="es-ES" sz="2300" kern="1200" dirty="0" err="1">
              <a:latin typeface="+mn-lt"/>
              <a:ea typeface="+mn-ea"/>
              <a:cs typeface="+mn-cs"/>
            </a:rPr>
            <a:t>profit</a:t>
          </a:r>
          <a:r>
            <a:rPr lang="es-ES" sz="2300" kern="1200" dirty="0">
              <a:latin typeface="+mn-lt"/>
              <a:ea typeface="+mn-ea"/>
              <a:cs typeface="+mn-cs"/>
            </a:rPr>
            <a:t> </a:t>
          </a:r>
          <a:r>
            <a:rPr lang="es-ES" sz="2300" kern="1200" dirty="0" err="1">
              <a:latin typeface="+mn-lt"/>
              <a:ea typeface="+mn-ea"/>
              <a:cs typeface="+mn-cs"/>
            </a:rPr>
            <a:t>principle</a:t>
          </a:r>
          <a:r>
            <a:rPr lang="en-IE" sz="2300" kern="1200" dirty="0">
              <a:latin typeface="+mn-lt"/>
              <a:ea typeface="+mn-ea"/>
              <a:cs typeface="+mn-cs"/>
            </a:rPr>
            <a:t> (expenses = revenues)</a:t>
          </a:r>
        </a:p>
      </dsp:txBody>
      <dsp:txXfrm>
        <a:off x="26273" y="2483069"/>
        <a:ext cx="10463054" cy="485654"/>
      </dsp:txXfrm>
    </dsp:sp>
    <dsp:sp modelId="{9E056053-907D-415B-BBF5-29EC1225166E}">
      <dsp:nvSpPr>
        <dsp:cNvPr id="0" name=""/>
        <dsp:cNvSpPr/>
      </dsp:nvSpPr>
      <dsp:spPr>
        <a:xfrm>
          <a:off x="0" y="3061236"/>
          <a:ext cx="10515600" cy="538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>
              <a:latin typeface="+mn-lt"/>
              <a:ea typeface="+mn-ea"/>
              <a:cs typeface="+mn-cs"/>
            </a:rPr>
            <a:t>Principle of non-retroactivity (based on submission date)</a:t>
          </a:r>
        </a:p>
      </dsp:txBody>
      <dsp:txXfrm>
        <a:off x="26273" y="3087509"/>
        <a:ext cx="10463054" cy="485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30948-5388-4B2F-8FC5-B65B34E5634F}">
      <dsp:nvSpPr>
        <dsp:cNvPr id="0" name=""/>
        <dsp:cNvSpPr/>
      </dsp:nvSpPr>
      <dsp:spPr>
        <a:xfrm>
          <a:off x="5625" y="1241880"/>
          <a:ext cx="1743967" cy="12916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17 April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 </a:t>
          </a:r>
          <a:r>
            <a:rPr lang="es-ES" sz="1800" kern="1200" dirty="0" err="1"/>
            <a:t>Publication</a:t>
          </a:r>
          <a:r>
            <a:rPr lang="es-ES" sz="1800" kern="1200" dirty="0"/>
            <a:t> of the </a:t>
          </a:r>
          <a:r>
            <a:rPr lang="es-ES" sz="1800" kern="1200" dirty="0" err="1"/>
            <a:t>call</a:t>
          </a:r>
          <a:endParaRPr lang="en-IE" sz="1800" kern="1200" dirty="0"/>
        </a:p>
      </dsp:txBody>
      <dsp:txXfrm>
        <a:off x="43455" y="1279710"/>
        <a:ext cx="1668307" cy="1215966"/>
      </dsp:txXfrm>
    </dsp:sp>
    <dsp:sp modelId="{851237CD-755B-476F-9C89-BE6E021CA9A8}">
      <dsp:nvSpPr>
        <dsp:cNvPr id="0" name=""/>
        <dsp:cNvSpPr/>
      </dsp:nvSpPr>
      <dsp:spPr>
        <a:xfrm>
          <a:off x="1923990" y="1671441"/>
          <a:ext cx="369721" cy="4325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1923990" y="1757942"/>
        <a:ext cx="258805" cy="259502"/>
      </dsp:txXfrm>
    </dsp:sp>
    <dsp:sp modelId="{D8B20338-B6B9-4EE3-BD3D-489FE2864C24}">
      <dsp:nvSpPr>
        <dsp:cNvPr id="0" name=""/>
        <dsp:cNvSpPr/>
      </dsp:nvSpPr>
      <dsp:spPr>
        <a:xfrm>
          <a:off x="2447180" y="1241880"/>
          <a:ext cx="1743967" cy="12916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29 May 17:00 (CET)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Deadline</a:t>
          </a:r>
          <a:r>
            <a:rPr lang="es-ES" sz="1800" kern="1200" dirty="0"/>
            <a:t> </a:t>
          </a:r>
          <a:r>
            <a:rPr lang="es-ES" sz="1800" kern="1200" dirty="0" err="1"/>
            <a:t>for</a:t>
          </a:r>
          <a:r>
            <a:rPr lang="es-ES" sz="1800" kern="1200" dirty="0"/>
            <a:t> </a:t>
          </a:r>
          <a:r>
            <a:rPr lang="es-ES" sz="1800" kern="1200" dirty="0" err="1"/>
            <a:t>applications</a:t>
          </a:r>
          <a:endParaRPr lang="en-IE" sz="1800" kern="1200" dirty="0"/>
        </a:p>
      </dsp:txBody>
      <dsp:txXfrm>
        <a:off x="2485010" y="1279710"/>
        <a:ext cx="1668307" cy="1215966"/>
      </dsp:txXfrm>
    </dsp:sp>
    <dsp:sp modelId="{70AE2182-45FF-47AE-9805-0380225E9C50}">
      <dsp:nvSpPr>
        <dsp:cNvPr id="0" name=""/>
        <dsp:cNvSpPr/>
      </dsp:nvSpPr>
      <dsp:spPr>
        <a:xfrm>
          <a:off x="4365545" y="1671441"/>
          <a:ext cx="369721" cy="4325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4365545" y="1757942"/>
        <a:ext cx="258805" cy="259502"/>
      </dsp:txXfrm>
    </dsp:sp>
    <dsp:sp modelId="{D8C842E5-93FE-4ECC-A24D-92FC944EE5A9}">
      <dsp:nvSpPr>
        <dsp:cNvPr id="0" name=""/>
        <dsp:cNvSpPr/>
      </dsp:nvSpPr>
      <dsp:spPr>
        <a:xfrm>
          <a:off x="4888736" y="1241880"/>
          <a:ext cx="1743967" cy="12916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/>
            <a:t>June-</a:t>
          </a:r>
          <a:r>
            <a:rPr lang="es-ES" sz="1800" b="1" kern="1200" dirty="0" err="1"/>
            <a:t>July</a:t>
          </a:r>
          <a:endParaRPr lang="es-ES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Evaluation</a:t>
          </a:r>
          <a:endParaRPr lang="en-IE" sz="1800" kern="1200" dirty="0"/>
        </a:p>
      </dsp:txBody>
      <dsp:txXfrm>
        <a:off x="4926566" y="1279710"/>
        <a:ext cx="1668307" cy="1215966"/>
      </dsp:txXfrm>
    </dsp:sp>
    <dsp:sp modelId="{876B171B-3F6A-4BE8-813A-1CD16C27623C}">
      <dsp:nvSpPr>
        <dsp:cNvPr id="0" name=""/>
        <dsp:cNvSpPr/>
      </dsp:nvSpPr>
      <dsp:spPr>
        <a:xfrm>
          <a:off x="6807100" y="1671441"/>
          <a:ext cx="369721" cy="4325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6807100" y="1757942"/>
        <a:ext cx="258805" cy="259502"/>
      </dsp:txXfrm>
    </dsp:sp>
    <dsp:sp modelId="{3966001F-E6AD-40DF-A8B2-DD7540F0E32C}">
      <dsp:nvSpPr>
        <dsp:cNvPr id="0" name=""/>
        <dsp:cNvSpPr/>
      </dsp:nvSpPr>
      <dsp:spPr>
        <a:xfrm>
          <a:off x="7330291" y="1241880"/>
          <a:ext cx="1743967" cy="12916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 err="1"/>
            <a:t>July</a:t>
          </a:r>
          <a:endParaRPr lang="es-ES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Award</a:t>
          </a:r>
          <a:r>
            <a:rPr lang="es-ES" sz="1800" kern="1200" dirty="0"/>
            <a:t> </a:t>
          </a:r>
          <a:r>
            <a:rPr lang="es-ES" sz="1800" kern="1200" dirty="0" err="1"/>
            <a:t>decision</a:t>
          </a:r>
          <a:endParaRPr lang="es-ES" sz="1800" kern="1200" dirty="0"/>
        </a:p>
      </dsp:txBody>
      <dsp:txXfrm>
        <a:off x="7368121" y="1279710"/>
        <a:ext cx="1668307" cy="1215966"/>
      </dsp:txXfrm>
    </dsp:sp>
    <dsp:sp modelId="{FA8BB325-93A9-4AF5-B79D-95630779153C}">
      <dsp:nvSpPr>
        <dsp:cNvPr id="0" name=""/>
        <dsp:cNvSpPr/>
      </dsp:nvSpPr>
      <dsp:spPr>
        <a:xfrm>
          <a:off x="9248655" y="1671441"/>
          <a:ext cx="369721" cy="43250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400" kern="1200"/>
        </a:p>
      </dsp:txBody>
      <dsp:txXfrm>
        <a:off x="9248655" y="1757942"/>
        <a:ext cx="258805" cy="259502"/>
      </dsp:txXfrm>
    </dsp:sp>
    <dsp:sp modelId="{0933C343-7E2F-4A64-B18E-DC97BDE040B9}">
      <dsp:nvSpPr>
        <dsp:cNvPr id="0" name=""/>
        <dsp:cNvSpPr/>
      </dsp:nvSpPr>
      <dsp:spPr>
        <a:xfrm>
          <a:off x="9771846" y="1241880"/>
          <a:ext cx="1743967" cy="12916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 err="1"/>
            <a:t>July-October</a:t>
          </a:r>
          <a:endParaRPr lang="es-ES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Signature</a:t>
          </a:r>
          <a:r>
            <a:rPr lang="es-ES" sz="1800" kern="1200" dirty="0"/>
            <a:t> of </a:t>
          </a:r>
          <a:r>
            <a:rPr lang="es-ES" sz="1800" kern="1200" dirty="0" err="1"/>
            <a:t>grant</a:t>
          </a:r>
          <a:r>
            <a:rPr lang="es-ES" sz="1800" kern="1200" dirty="0"/>
            <a:t> </a:t>
          </a:r>
          <a:r>
            <a:rPr lang="es-ES" sz="1800" kern="1200" dirty="0" err="1"/>
            <a:t>agreements</a:t>
          </a:r>
          <a:endParaRPr lang="es-ES" sz="1800" kern="1200" dirty="0"/>
        </a:p>
      </dsp:txBody>
      <dsp:txXfrm>
        <a:off x="9809676" y="1279710"/>
        <a:ext cx="1668307" cy="12159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0CEBC-7083-491F-BA17-CAB233B495FA}">
      <dsp:nvSpPr>
        <dsp:cNvPr id="0" name=""/>
        <dsp:cNvSpPr/>
      </dsp:nvSpPr>
      <dsp:spPr>
        <a:xfrm>
          <a:off x="788669" y="0"/>
          <a:ext cx="8938260" cy="3638473"/>
        </a:xfrm>
        <a:prstGeom prst="rightArrow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2F42C-FEFE-4445-839B-E9D9C527700B}">
      <dsp:nvSpPr>
        <dsp:cNvPr id="0" name=""/>
        <dsp:cNvSpPr/>
      </dsp:nvSpPr>
      <dsp:spPr>
        <a:xfrm>
          <a:off x="6434" y="1091541"/>
          <a:ext cx="1944044" cy="14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/>
            <a:t>Admissibility</a:t>
          </a:r>
          <a:r>
            <a:rPr lang="es-ES" sz="2300" kern="1200" dirty="0"/>
            <a:t> </a:t>
          </a:r>
          <a:endParaRPr lang="en-IE" sz="2300" kern="1200" dirty="0"/>
        </a:p>
      </dsp:txBody>
      <dsp:txXfrm>
        <a:off x="77480" y="1162587"/>
        <a:ext cx="1801952" cy="1313297"/>
      </dsp:txXfrm>
    </dsp:sp>
    <dsp:sp modelId="{07AB770C-586B-4884-AEBA-B6B437FC2EC1}">
      <dsp:nvSpPr>
        <dsp:cNvPr id="0" name=""/>
        <dsp:cNvSpPr/>
      </dsp:nvSpPr>
      <dsp:spPr>
        <a:xfrm>
          <a:off x="2146105" y="1091541"/>
          <a:ext cx="1944044" cy="14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/>
            <a:t>Eligibility</a:t>
          </a:r>
          <a:endParaRPr lang="en-IE" sz="2300" kern="1200" dirty="0"/>
        </a:p>
      </dsp:txBody>
      <dsp:txXfrm>
        <a:off x="2217151" y="1162587"/>
        <a:ext cx="1801952" cy="1313297"/>
      </dsp:txXfrm>
    </dsp:sp>
    <dsp:sp modelId="{31F1EF85-4A74-4B34-B481-BD21295F4770}">
      <dsp:nvSpPr>
        <dsp:cNvPr id="0" name=""/>
        <dsp:cNvSpPr/>
      </dsp:nvSpPr>
      <dsp:spPr>
        <a:xfrm>
          <a:off x="4285777" y="1091541"/>
          <a:ext cx="1944044" cy="14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/>
            <a:t>Exclusion</a:t>
          </a:r>
          <a:endParaRPr lang="en-IE" sz="2300" kern="1200" dirty="0"/>
        </a:p>
      </dsp:txBody>
      <dsp:txXfrm>
        <a:off x="4356823" y="1162587"/>
        <a:ext cx="1801952" cy="1313297"/>
      </dsp:txXfrm>
    </dsp:sp>
    <dsp:sp modelId="{1B0017A0-B1F2-4E99-AAA5-777BD3FDE629}">
      <dsp:nvSpPr>
        <dsp:cNvPr id="0" name=""/>
        <dsp:cNvSpPr/>
      </dsp:nvSpPr>
      <dsp:spPr>
        <a:xfrm>
          <a:off x="6425449" y="1091541"/>
          <a:ext cx="1944044" cy="14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/>
            <a:t>Selection</a:t>
          </a:r>
          <a:endParaRPr lang="en-IE" sz="2300" kern="1200" dirty="0"/>
        </a:p>
      </dsp:txBody>
      <dsp:txXfrm>
        <a:off x="6496495" y="1162587"/>
        <a:ext cx="1801952" cy="1313297"/>
      </dsp:txXfrm>
    </dsp:sp>
    <dsp:sp modelId="{E05D4FF6-B7B0-4ED3-ACE7-8592E2D4F6C1}">
      <dsp:nvSpPr>
        <dsp:cNvPr id="0" name=""/>
        <dsp:cNvSpPr/>
      </dsp:nvSpPr>
      <dsp:spPr>
        <a:xfrm>
          <a:off x="8565121" y="1091541"/>
          <a:ext cx="1944044" cy="1455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 dirty="0" err="1"/>
            <a:t>Award</a:t>
          </a:r>
          <a:endParaRPr lang="en-IE" sz="2300" kern="1200" dirty="0"/>
        </a:p>
      </dsp:txBody>
      <dsp:txXfrm>
        <a:off x="8636167" y="1162587"/>
        <a:ext cx="1801952" cy="1313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27/04/2026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Grants for universities training conference interpreters - Call for proposals 2026/27</a:t>
            </a:r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Grants for universities training conference interpreters - Call for proposals 2026/27</a:t>
            </a:r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3190F2-BFF0-A229-BB3C-BB2CBA8C945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Grants for universities training conference interpreters - Call for proposals 2026/27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 dirty="0"/>
              <a:t>DD/MM/YYYY</a:t>
            </a:r>
            <a:endParaRPr lang="en-I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E7AFEC3F-1C21-3132-B967-9F0F25A5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2728" y="62689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ission.europa.eu/funding-tenders/find-funding/find-calls-funding-topic/education-and-training-funding/funding-opportunities-conference-interpreting-programmes/grants-universities_en" TargetMode="External"/><Relationship Id="rId2" Type="http://schemas.openxmlformats.org/officeDocument/2006/relationships/hyperlink" Target="https://scic.ec.europa.eu/spirit-grants/;jsessionid=OEqvMjh4eGaq9mXvRIyJ4tmTEytLGhsjwAFuBOKmsn2JOZ9eGP2F!1572122498?ticket=ST-11375396-azNx944l1JX10Ye6kkpSEmLNMA1bAJQejFczZNtzd8zzQUtj4LTpbzaxGOEtiaDzgTJvmDKL97udSeWsfzgXBTDt-m5stpJzr6TdeZR4zPzzxG3y-fw1I3zzcIdcgYMjtNigSY5I4r2eBRMIJEE6kTfzJJHYx2luzazejWbZanG8DnzeTPk2zTT9TgEBPUNC9UnY81Qqa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CIC-Grants-to-universities@ec.Europa.e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04D590-9922-C06A-407C-2B718394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65929"/>
            <a:ext cx="10515600" cy="1020337"/>
          </a:xfrm>
        </p:spPr>
        <p:txBody>
          <a:bodyPr/>
          <a:lstStyle/>
          <a:p>
            <a:r>
              <a:rPr lang="en-IE" sz="5400" noProof="0" dirty="0"/>
              <a:t>Grants for universities training conference interpreters</a:t>
            </a:r>
            <a:br>
              <a:rPr lang="en-IE" sz="5400" noProof="0" dirty="0"/>
            </a:br>
            <a:br>
              <a:rPr lang="en-IE" sz="5400" noProof="0" dirty="0"/>
            </a:br>
            <a:r>
              <a:rPr lang="en-IE" sz="5400" noProof="0" dirty="0"/>
              <a:t>Info session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456CEF-57DB-B4CE-60F1-7B93F72DA5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199" y="5006827"/>
            <a:ext cx="7866889" cy="611188"/>
          </a:xfrm>
        </p:spPr>
        <p:txBody>
          <a:bodyPr/>
          <a:lstStyle/>
          <a:p>
            <a:r>
              <a:rPr lang="en-IE" noProof="0" dirty="0"/>
              <a:t>27 April 2026 - 14:00-15:00 (CET)</a:t>
            </a:r>
          </a:p>
          <a:p>
            <a:r>
              <a:rPr lang="en-IE" noProof="0" dirty="0"/>
              <a:t>Directorate-General for Interpretation (SCIC)</a:t>
            </a:r>
          </a:p>
        </p:txBody>
      </p:sp>
      <p:pic>
        <p:nvPicPr>
          <p:cNvPr id="9" name="Picture 8" descr="European Commission">
            <a:extLst>
              <a:ext uri="{FF2B5EF4-FFF2-40B4-BE49-F238E27FC236}">
                <a16:creationId xmlns:a16="http://schemas.microsoft.com/office/drawing/2014/main" id="{179F3FC9-B6FB-BFA2-12E7-546955BFD0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9FAE5-D3E9-8389-A22F-2F63C0FC09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488988"/>
            <a:ext cx="10515600" cy="1020337"/>
          </a:xfrm>
        </p:spPr>
        <p:txBody>
          <a:bodyPr/>
          <a:lstStyle/>
          <a:p>
            <a:r>
              <a:rPr lang="en-US" sz="4800" dirty="0"/>
              <a:t>Thank you!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SCIC-Grants-to-universities@ec.europa.eu</a:t>
            </a:r>
            <a:endParaRPr lang="en-GB" sz="2400" dirty="0"/>
          </a:p>
        </p:txBody>
      </p:sp>
      <p:sp>
        <p:nvSpPr>
          <p:cNvPr id="6" name="Google Shape;445;p20">
            <a:extLst>
              <a:ext uri="{FF2B5EF4-FFF2-40B4-BE49-F238E27FC236}">
                <a16:creationId xmlns:a16="http://schemas.microsoft.com/office/drawing/2014/main" id="{38E61E29-8603-546B-ECBD-D4F8E851B3FC}"/>
              </a:ext>
            </a:extLst>
          </p:cNvPr>
          <p:cNvSpPr txBox="1"/>
          <p:nvPr/>
        </p:nvSpPr>
        <p:spPr>
          <a:xfrm>
            <a:off x="838200" y="4652301"/>
            <a:ext cx="8941016" cy="877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© European Union 2026</a:t>
            </a:r>
            <a:endParaRPr sz="1200" dirty="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Unless otherwise noted the reuse of this presentation is authorised under the </a:t>
            </a:r>
            <a:r>
              <a:rPr lang="en-GB" sz="1200" u="sng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 license. For any use or reproduction of elements that are not owned by the EU, permission may need to be sought directly from the respective right holders.</a:t>
            </a:r>
            <a:endParaRPr sz="12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837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6CB7-39FA-B4C0-E79E-285427313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Principles</a:t>
            </a:r>
            <a:r>
              <a:rPr lang="es-ES" dirty="0"/>
              <a:t> of </a:t>
            </a:r>
            <a:r>
              <a:rPr lang="es-ES" dirty="0" err="1"/>
              <a:t>grants</a:t>
            </a:r>
            <a:endParaRPr lang="en-IE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F84CBAB-2B70-A934-B635-6406189867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617011"/>
              </p:ext>
            </p:extLst>
          </p:nvPr>
        </p:nvGraphicFramePr>
        <p:xfrm>
          <a:off x="838200" y="1609763"/>
          <a:ext cx="10515600" cy="3638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3B2BCFE5-A743-C730-4928-C8C29A6396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</p:spPr>
        <p:txBody>
          <a:bodyPr/>
          <a:lstStyle/>
          <a:p>
            <a:r>
              <a:rPr lang="en-US" dirty="0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834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3D81D-7F93-763D-0A17-AD7C4FD57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2026-27 </a:t>
            </a:r>
            <a:r>
              <a:rPr lang="es-ES" dirty="0" err="1"/>
              <a:t>call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proposals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62250F-A7CC-580C-6D47-A3B28A3E73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33EFDE-591C-9272-68E0-E5913844D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056" y="1463315"/>
            <a:ext cx="10515600" cy="3638473"/>
          </a:xfrm>
        </p:spPr>
        <p:txBody>
          <a:bodyPr vert="horz" lIns="144000" tIns="144000" rIns="144000" bIns="14400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Deadline</a:t>
            </a:r>
            <a:r>
              <a:rPr lang="es-ES" sz="2400" dirty="0"/>
              <a:t> </a:t>
            </a:r>
            <a:r>
              <a:rPr lang="es-ES" sz="2400" dirty="0" err="1"/>
              <a:t>for</a:t>
            </a:r>
            <a:r>
              <a:rPr lang="es-ES" sz="2400" dirty="0"/>
              <a:t> </a:t>
            </a:r>
            <a:r>
              <a:rPr lang="es-ES" sz="2400" dirty="0" err="1"/>
              <a:t>proposals</a:t>
            </a:r>
            <a:r>
              <a:rPr lang="es-ES" sz="2400" dirty="0"/>
              <a:t>: </a:t>
            </a:r>
            <a:r>
              <a:rPr lang="es-ES" sz="2400" b="1" dirty="0"/>
              <a:t>Friday 29 May 2026 at 17:00 </a:t>
            </a:r>
            <a:r>
              <a:rPr lang="es-ES" sz="2400" dirty="0"/>
              <a:t>(</a:t>
            </a:r>
            <a:r>
              <a:rPr lang="es-ES" sz="2400" dirty="0" err="1"/>
              <a:t>Brussels</a:t>
            </a:r>
            <a:r>
              <a:rPr lang="es-ES" sz="2400" dirty="0"/>
              <a:t> time)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Proposals</a:t>
            </a:r>
            <a:r>
              <a:rPr lang="es-ES" sz="2400" dirty="0"/>
              <a:t> </a:t>
            </a:r>
            <a:r>
              <a:rPr lang="es-ES" sz="2400" dirty="0" err="1"/>
              <a:t>only</a:t>
            </a:r>
            <a:r>
              <a:rPr lang="es-ES" sz="2400" dirty="0"/>
              <a:t> </a:t>
            </a:r>
            <a:r>
              <a:rPr lang="es-ES" sz="2400" dirty="0" err="1"/>
              <a:t>accepted</a:t>
            </a:r>
            <a:r>
              <a:rPr lang="es-ES" sz="2400" dirty="0"/>
              <a:t> </a:t>
            </a:r>
            <a:r>
              <a:rPr lang="es-ES" sz="2400" dirty="0" err="1"/>
              <a:t>via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>
                <a:hlinkClick r:id="rId2"/>
              </a:rPr>
              <a:t>SPIRIT </a:t>
            </a:r>
            <a:r>
              <a:rPr lang="es-ES" sz="2400" dirty="0" err="1">
                <a:hlinkClick r:id="rId2"/>
              </a:rPr>
              <a:t>application</a:t>
            </a:r>
            <a:endParaRPr lang="es-E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Available</a:t>
            </a:r>
            <a:r>
              <a:rPr lang="es-ES" sz="2400" dirty="0"/>
              <a:t> </a:t>
            </a:r>
            <a:r>
              <a:rPr lang="es-ES" sz="2400" dirty="0" err="1"/>
              <a:t>budget</a:t>
            </a:r>
            <a:r>
              <a:rPr lang="es-ES" sz="2400" dirty="0"/>
              <a:t>: EUR 400 000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Call</a:t>
            </a:r>
            <a:r>
              <a:rPr lang="es-ES" sz="2400" dirty="0"/>
              <a:t> </a:t>
            </a:r>
            <a:r>
              <a:rPr lang="es-ES" sz="2400" dirty="0" err="1"/>
              <a:t>published</a:t>
            </a:r>
            <a:r>
              <a:rPr lang="es-ES" sz="2400" dirty="0"/>
              <a:t> </a:t>
            </a:r>
            <a:r>
              <a:rPr lang="es-ES" sz="2400" dirty="0" err="1">
                <a:hlinkClick r:id="rId3"/>
              </a:rPr>
              <a:t>here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631943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DAC6D-3F65-4162-1E9F-F3DA5AA4B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Eligible </a:t>
            </a:r>
            <a:r>
              <a:rPr lang="es-ES" dirty="0" err="1"/>
              <a:t>actions</a:t>
            </a:r>
            <a:r>
              <a:rPr lang="es-ES" dirty="0"/>
              <a:t> and </a:t>
            </a:r>
            <a:r>
              <a:rPr lang="es-ES" dirty="0" err="1"/>
              <a:t>applicants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1B009-0B54-4CFC-2D1D-881503C9F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83" y="1609763"/>
            <a:ext cx="10515600" cy="3638473"/>
          </a:xfrm>
        </p:spPr>
        <p:txBody>
          <a:bodyPr/>
          <a:lstStyle/>
          <a:p>
            <a:pPr marL="457200" lvl="0" indent="-457200">
              <a:buAutoNum type="arabicParenR"/>
            </a:pPr>
            <a:r>
              <a:rPr lang="en-IE" sz="2400" dirty="0"/>
              <a:t>Type A actions: Universities that offer or coordinate master’s/postgraduate courses in conference interpreting</a:t>
            </a:r>
          </a:p>
          <a:p>
            <a:pPr marL="457200" lvl="0" indent="-457200">
              <a:buAutoNum type="arabicParenR"/>
            </a:pPr>
            <a:r>
              <a:rPr lang="en-IE" sz="2400" dirty="0"/>
              <a:t>Type B actions: Universities, associations, consortia and bodies that </a:t>
            </a:r>
          </a:p>
          <a:p>
            <a:pPr lvl="2"/>
            <a:r>
              <a:rPr lang="en-IE" sz="2400" dirty="0"/>
              <a:t>develop and/or support cooperation and disseminate best practices in the field of conference interpreter training or </a:t>
            </a:r>
          </a:p>
          <a:p>
            <a:pPr lvl="2"/>
            <a:r>
              <a:rPr lang="en-IE" sz="2400" dirty="0"/>
              <a:t>develop innovative projects in interpreter training and pedagogical research.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32776-B982-9A2A-63AE-B6237D823D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8275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9DE74-F757-57FE-88FC-235E923C4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520" y="365126"/>
            <a:ext cx="10515600" cy="816904"/>
          </a:xfrm>
        </p:spPr>
        <p:txBody>
          <a:bodyPr/>
          <a:lstStyle/>
          <a:p>
            <a:r>
              <a:rPr lang="es-ES" dirty="0"/>
              <a:t>Timeline 2026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A680AC-B2E1-888F-C1D4-7EA1A054B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730216"/>
              </p:ext>
            </p:extLst>
          </p:nvPr>
        </p:nvGraphicFramePr>
        <p:xfrm>
          <a:off x="335280" y="603849"/>
          <a:ext cx="11521440" cy="3775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031DD-02DB-F0AF-F2F5-586778C19DC6}"/>
              </a:ext>
            </a:extLst>
          </p:cNvPr>
          <p:cNvSpPr txBox="1">
            <a:spLocks/>
          </p:cNvSpPr>
          <p:nvPr/>
        </p:nvSpPr>
        <p:spPr>
          <a:xfrm>
            <a:off x="838200" y="4083122"/>
            <a:ext cx="10515600" cy="1069675"/>
          </a:xfrm>
          <a:prstGeom prst="rect">
            <a:avLst/>
          </a:prstGeom>
        </p:spPr>
        <p:txBody>
          <a:bodyPr vert="horz" lIns="144000" tIns="144000" rIns="144000" bIns="14400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Costs</a:t>
            </a:r>
            <a:r>
              <a:rPr lang="es-ES" sz="2400" dirty="0"/>
              <a:t> </a:t>
            </a:r>
            <a:r>
              <a:rPr lang="es-ES" sz="2400" dirty="0" err="1"/>
              <a:t>incurred</a:t>
            </a:r>
            <a:r>
              <a:rPr lang="es-ES" sz="2400" dirty="0"/>
              <a:t> </a:t>
            </a:r>
            <a:r>
              <a:rPr lang="es-ES" sz="2400" dirty="0" err="1"/>
              <a:t>before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submission</a:t>
            </a:r>
            <a:r>
              <a:rPr lang="es-ES" sz="2400" dirty="0"/>
              <a:t> date </a:t>
            </a:r>
            <a:r>
              <a:rPr lang="es-ES" sz="2400" dirty="0" err="1"/>
              <a:t>of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proposal</a:t>
            </a:r>
            <a:r>
              <a:rPr lang="es-ES" sz="2400" dirty="0"/>
              <a:t> are </a:t>
            </a:r>
            <a:r>
              <a:rPr lang="es-ES" sz="2400" dirty="0" err="1"/>
              <a:t>not</a:t>
            </a:r>
            <a:r>
              <a:rPr lang="es-ES" sz="2400" dirty="0"/>
              <a:t> eligible</a:t>
            </a:r>
            <a:endParaRPr lang="es-ES" sz="240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err="1"/>
              <a:t>Actions</a:t>
            </a:r>
            <a:r>
              <a:rPr lang="es-ES" sz="2400" dirty="0"/>
              <a:t> </a:t>
            </a:r>
            <a:r>
              <a:rPr lang="es-ES" sz="2400" dirty="0" err="1"/>
              <a:t>cannot</a:t>
            </a:r>
            <a:r>
              <a:rPr lang="es-ES" sz="2400" dirty="0"/>
              <a:t> </a:t>
            </a:r>
            <a:r>
              <a:rPr lang="es-ES" sz="2400" dirty="0" err="1"/>
              <a:t>end</a:t>
            </a:r>
            <a:r>
              <a:rPr lang="es-ES" sz="2400" dirty="0"/>
              <a:t> </a:t>
            </a:r>
            <a:r>
              <a:rPr lang="es-ES" sz="2400" dirty="0" err="1"/>
              <a:t>later</a:t>
            </a:r>
            <a:r>
              <a:rPr lang="es-ES" sz="2400" dirty="0"/>
              <a:t> </a:t>
            </a:r>
            <a:r>
              <a:rPr lang="es-ES" sz="2400" dirty="0" err="1"/>
              <a:t>than</a:t>
            </a:r>
            <a:r>
              <a:rPr lang="es-ES" sz="2400" dirty="0"/>
              <a:t> 31 </a:t>
            </a:r>
            <a:r>
              <a:rPr lang="es-ES" sz="2400" dirty="0" err="1"/>
              <a:t>July</a:t>
            </a:r>
            <a:r>
              <a:rPr lang="es-ES" sz="2400" dirty="0"/>
              <a:t> 2027 (</a:t>
            </a:r>
            <a:r>
              <a:rPr lang="es-ES" sz="2400" dirty="0" err="1"/>
              <a:t>except</a:t>
            </a:r>
            <a:r>
              <a:rPr lang="es-ES" sz="2400" dirty="0"/>
              <a:t> in </a:t>
            </a:r>
            <a:r>
              <a:rPr lang="es-ES" sz="2400" dirty="0" err="1"/>
              <a:t>duly</a:t>
            </a:r>
            <a:r>
              <a:rPr lang="es-ES" sz="2400" dirty="0"/>
              <a:t> </a:t>
            </a:r>
            <a:r>
              <a:rPr lang="es-ES" sz="2400" dirty="0" err="1"/>
              <a:t>justified</a:t>
            </a:r>
            <a:r>
              <a:rPr lang="es-ES" sz="2400" dirty="0"/>
              <a:t> cases)</a:t>
            </a:r>
            <a:endParaRPr lang="es-ES" sz="240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A5DE35B-76B5-A2C2-865D-8AA7BAD0D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</p:spPr>
        <p:txBody>
          <a:bodyPr/>
          <a:lstStyle/>
          <a:p>
            <a:r>
              <a:rPr lang="en-US" dirty="0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19331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B2469-7AA2-F674-A839-FA2F8A502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err="1"/>
              <a:t>Assessment</a:t>
            </a:r>
            <a:r>
              <a:rPr lang="es-ES" sz="4000" dirty="0"/>
              <a:t> of </a:t>
            </a:r>
            <a:r>
              <a:rPr lang="es-ES" sz="4000" dirty="0" err="1"/>
              <a:t>proposals</a:t>
            </a:r>
            <a:endParaRPr lang="en-IE" sz="4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EB2436-A64D-EC91-8619-AAAD1DF239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894205"/>
              </p:ext>
            </p:extLst>
          </p:nvPr>
        </p:nvGraphicFramePr>
        <p:xfrm>
          <a:off x="838200" y="1825625"/>
          <a:ext cx="10515600" cy="3638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601868A6-22E8-5586-4E65-80DB287C8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</p:spPr>
        <p:txBody>
          <a:bodyPr/>
          <a:lstStyle/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23177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44F42-F6F8-FEAD-2495-874086F77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Award</a:t>
            </a:r>
            <a:r>
              <a:rPr lang="es-ES" dirty="0"/>
              <a:t> </a:t>
            </a:r>
            <a:r>
              <a:rPr lang="es-ES" dirty="0" err="1"/>
              <a:t>criteria</a:t>
            </a:r>
            <a:r>
              <a:rPr lang="es-ES" dirty="0"/>
              <a:t> – </a:t>
            </a:r>
            <a:r>
              <a:rPr lang="es-ES" dirty="0" err="1"/>
              <a:t>type</a:t>
            </a:r>
            <a:r>
              <a:rPr lang="es-ES" dirty="0"/>
              <a:t> A </a:t>
            </a:r>
            <a:r>
              <a:rPr lang="es-ES" dirty="0" err="1"/>
              <a:t>actions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6B38-6035-5004-83AD-42D188A54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853"/>
            <a:ext cx="10515600" cy="407524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Compatibility</a:t>
            </a:r>
            <a:r>
              <a:rPr lang="es-ES" dirty="0"/>
              <a:t> of the </a:t>
            </a:r>
            <a:r>
              <a:rPr lang="es-ES" dirty="0" err="1"/>
              <a:t>proposed</a:t>
            </a:r>
            <a:r>
              <a:rPr lang="es-ES" dirty="0"/>
              <a:t> </a:t>
            </a:r>
            <a:r>
              <a:rPr lang="es-ES" dirty="0" err="1"/>
              <a:t>action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SCIC’s</a:t>
            </a:r>
            <a:r>
              <a:rPr lang="es-ES" dirty="0"/>
              <a:t> </a:t>
            </a:r>
            <a:r>
              <a:rPr lang="es-ES" dirty="0" err="1"/>
              <a:t>language</a:t>
            </a:r>
            <a:r>
              <a:rPr lang="es-ES" dirty="0"/>
              <a:t> </a:t>
            </a:r>
            <a:r>
              <a:rPr lang="es-ES" dirty="0" err="1"/>
              <a:t>needs</a:t>
            </a:r>
            <a:r>
              <a:rPr lang="es-ES" dirty="0"/>
              <a:t>: </a:t>
            </a:r>
            <a:r>
              <a:rPr lang="es-ES" b="1" dirty="0"/>
              <a:t>45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Training </a:t>
            </a:r>
            <a:r>
              <a:rPr lang="es-ES" dirty="0" err="1"/>
              <a:t>methodoloy</a:t>
            </a:r>
            <a:r>
              <a:rPr lang="es-ES" dirty="0"/>
              <a:t>: </a:t>
            </a:r>
            <a:r>
              <a:rPr lang="es-ES" b="1" dirty="0"/>
              <a:t>30 </a:t>
            </a:r>
            <a:r>
              <a:rPr lang="es-ES" b="1" dirty="0" err="1"/>
              <a:t>points</a:t>
            </a:r>
            <a:endParaRPr lang="es-ES" b="1" dirty="0"/>
          </a:p>
          <a:p>
            <a:pPr marL="1085850" lvl="1" indent="-342900"/>
            <a:r>
              <a:rPr lang="es-ES" dirty="0" err="1"/>
              <a:t>Application</a:t>
            </a:r>
            <a:r>
              <a:rPr lang="es-ES" dirty="0"/>
              <a:t> of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/>
              <a:t>practices</a:t>
            </a:r>
            <a:r>
              <a:rPr lang="es-ES" dirty="0"/>
              <a:t>: </a:t>
            </a:r>
            <a:r>
              <a:rPr lang="es-ES" dirty="0" err="1"/>
              <a:t>adequate</a:t>
            </a:r>
            <a:r>
              <a:rPr lang="es-ES" dirty="0"/>
              <a:t> candidate </a:t>
            </a:r>
            <a:r>
              <a:rPr lang="es-ES" dirty="0" err="1"/>
              <a:t>profiles</a:t>
            </a:r>
            <a:r>
              <a:rPr lang="es-ES" dirty="0"/>
              <a:t>, </a:t>
            </a:r>
            <a:r>
              <a:rPr lang="es-ES" dirty="0" err="1"/>
              <a:t>aptitude</a:t>
            </a:r>
            <a:r>
              <a:rPr lang="es-ES" dirty="0"/>
              <a:t> </a:t>
            </a:r>
            <a:r>
              <a:rPr lang="es-ES" dirty="0" err="1"/>
              <a:t>tests</a:t>
            </a:r>
            <a:r>
              <a:rPr lang="es-ES" dirty="0"/>
              <a:t>, </a:t>
            </a:r>
            <a:r>
              <a:rPr lang="es-ES" dirty="0" err="1"/>
              <a:t>theory</a:t>
            </a:r>
            <a:r>
              <a:rPr lang="es-ES" dirty="0"/>
              <a:t> and </a:t>
            </a:r>
            <a:r>
              <a:rPr lang="es-ES" dirty="0" err="1"/>
              <a:t>practice</a:t>
            </a:r>
            <a:r>
              <a:rPr lang="es-ES" dirty="0"/>
              <a:t> of consecutive and </a:t>
            </a:r>
            <a:r>
              <a:rPr lang="es-ES" dirty="0" err="1"/>
              <a:t>simultaneous</a:t>
            </a:r>
            <a:r>
              <a:rPr lang="es-ES" dirty="0"/>
              <a:t>, </a:t>
            </a:r>
            <a:r>
              <a:rPr lang="es-ES" dirty="0" err="1"/>
              <a:t>knowledge</a:t>
            </a:r>
            <a:r>
              <a:rPr lang="es-ES" dirty="0"/>
              <a:t> of EU/</a:t>
            </a:r>
            <a:r>
              <a:rPr lang="es-ES" dirty="0" err="1"/>
              <a:t>international</a:t>
            </a:r>
            <a:r>
              <a:rPr lang="es-ES" dirty="0"/>
              <a:t> </a:t>
            </a:r>
            <a:r>
              <a:rPr lang="es-ES" dirty="0" err="1"/>
              <a:t>organisations</a:t>
            </a:r>
            <a:r>
              <a:rPr lang="es-ES" dirty="0"/>
              <a:t>, </a:t>
            </a:r>
            <a:r>
              <a:rPr lang="es-ES" dirty="0" err="1"/>
              <a:t>course</a:t>
            </a:r>
            <a:r>
              <a:rPr lang="es-ES" dirty="0"/>
              <a:t> </a:t>
            </a:r>
            <a:r>
              <a:rPr lang="es-ES" dirty="0" err="1"/>
              <a:t>structure</a:t>
            </a:r>
            <a:r>
              <a:rPr lang="es-ES" dirty="0"/>
              <a:t> and </a:t>
            </a:r>
            <a:r>
              <a:rPr lang="es-ES" dirty="0" err="1"/>
              <a:t>minimum</a:t>
            </a:r>
            <a:r>
              <a:rPr lang="es-ES" dirty="0"/>
              <a:t> </a:t>
            </a:r>
            <a:r>
              <a:rPr lang="es-ES" dirty="0" err="1"/>
              <a:t>number</a:t>
            </a:r>
            <a:r>
              <a:rPr lang="es-ES" dirty="0"/>
              <a:t> of </a:t>
            </a:r>
            <a:r>
              <a:rPr lang="es-ES" dirty="0" err="1"/>
              <a:t>contact</a:t>
            </a:r>
            <a:r>
              <a:rPr lang="es-ES" dirty="0"/>
              <a:t> </a:t>
            </a:r>
            <a:r>
              <a:rPr lang="es-ES" dirty="0" err="1"/>
              <a:t>hours</a:t>
            </a:r>
            <a:r>
              <a:rPr lang="es-ES" dirty="0"/>
              <a:t>, </a:t>
            </a:r>
            <a:r>
              <a:rPr lang="es-ES" dirty="0" err="1"/>
              <a:t>adequate</a:t>
            </a:r>
            <a:r>
              <a:rPr lang="es-ES" dirty="0"/>
              <a:t> </a:t>
            </a:r>
            <a:r>
              <a:rPr lang="es-ES" dirty="0" err="1"/>
              <a:t>testing</a:t>
            </a:r>
            <a:r>
              <a:rPr lang="es-ES" dirty="0"/>
              <a:t> and </a:t>
            </a:r>
            <a:r>
              <a:rPr lang="es-ES" dirty="0" err="1"/>
              <a:t>panels</a:t>
            </a:r>
            <a:r>
              <a:rPr lang="es-ES" dirty="0"/>
              <a:t>.</a:t>
            </a:r>
          </a:p>
          <a:p>
            <a:pPr marL="1085850" lvl="1" indent="-342900"/>
            <a:r>
              <a:rPr lang="es-ES" dirty="0" err="1"/>
              <a:t>Level</a:t>
            </a:r>
            <a:r>
              <a:rPr lang="es-ES" dirty="0"/>
              <a:t> of </a:t>
            </a:r>
            <a:r>
              <a:rPr lang="es-ES" dirty="0" err="1"/>
              <a:t>integration</a:t>
            </a:r>
            <a:r>
              <a:rPr lang="es-ES" dirty="0"/>
              <a:t> of new </a:t>
            </a:r>
            <a:r>
              <a:rPr lang="es-ES" dirty="0" err="1"/>
              <a:t>technologies</a:t>
            </a:r>
            <a:r>
              <a:rPr lang="es-ES" dirty="0"/>
              <a:t> in the </a:t>
            </a:r>
            <a:r>
              <a:rPr lang="es-ES" dirty="0" err="1"/>
              <a:t>course</a:t>
            </a:r>
            <a:r>
              <a:rPr lang="es-E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Track-record</a:t>
            </a:r>
            <a:r>
              <a:rPr lang="es-ES" dirty="0"/>
              <a:t> of the </a:t>
            </a:r>
            <a:r>
              <a:rPr lang="es-ES" dirty="0" err="1"/>
              <a:t>university</a:t>
            </a:r>
            <a:r>
              <a:rPr lang="es-ES" dirty="0"/>
              <a:t> in EU </a:t>
            </a:r>
            <a:r>
              <a:rPr lang="es-ES" dirty="0" err="1"/>
              <a:t>accreditation</a:t>
            </a:r>
            <a:r>
              <a:rPr lang="es-ES" dirty="0"/>
              <a:t> </a:t>
            </a:r>
            <a:r>
              <a:rPr lang="es-ES" dirty="0" err="1"/>
              <a:t>tests</a:t>
            </a:r>
            <a:r>
              <a:rPr lang="es-ES" dirty="0"/>
              <a:t>: </a:t>
            </a:r>
            <a:r>
              <a:rPr lang="es-ES" b="1" dirty="0"/>
              <a:t>15 </a:t>
            </a:r>
            <a:r>
              <a:rPr lang="es-ES" b="1" dirty="0" err="1"/>
              <a:t>points</a:t>
            </a:r>
            <a:r>
              <a:rPr lang="es-ES" b="1" dirty="0"/>
              <a:t> </a:t>
            </a:r>
            <a:r>
              <a:rPr lang="es-ES" sz="1100" dirty="0"/>
              <a:t>(</a:t>
            </a:r>
            <a:r>
              <a:rPr lang="es-ES" sz="1100" dirty="0" err="1"/>
              <a:t>not</a:t>
            </a:r>
            <a:r>
              <a:rPr lang="es-ES" sz="1100" dirty="0"/>
              <a:t> </a:t>
            </a:r>
            <a:r>
              <a:rPr lang="es-ES" sz="1100" dirty="0" err="1"/>
              <a:t>considered</a:t>
            </a:r>
            <a:r>
              <a:rPr lang="es-ES" sz="1100" dirty="0"/>
              <a:t> </a:t>
            </a:r>
            <a:r>
              <a:rPr lang="es-ES" sz="1100" dirty="0" err="1"/>
              <a:t>for</a:t>
            </a:r>
            <a:r>
              <a:rPr lang="es-ES" sz="1100" dirty="0"/>
              <a:t> new </a:t>
            </a:r>
            <a:r>
              <a:rPr lang="es-ES" sz="1100" dirty="0" err="1"/>
              <a:t>courses</a:t>
            </a:r>
            <a:r>
              <a:rPr lang="es-ES" sz="1100" dirty="0"/>
              <a:t>)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Cooperation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universities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EU/</a:t>
            </a:r>
            <a:r>
              <a:rPr lang="es-ES" dirty="0" err="1"/>
              <a:t>international</a:t>
            </a:r>
            <a:r>
              <a:rPr lang="es-ES" dirty="0"/>
              <a:t> </a:t>
            </a:r>
            <a:r>
              <a:rPr lang="es-ES" dirty="0" err="1"/>
              <a:t>organisations</a:t>
            </a:r>
            <a:r>
              <a:rPr lang="es-ES" dirty="0"/>
              <a:t>: </a:t>
            </a:r>
            <a:r>
              <a:rPr lang="es-ES" b="1" dirty="0"/>
              <a:t>10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b="1" dirty="0"/>
          </a:p>
          <a:p>
            <a:r>
              <a:rPr lang="es-ES" dirty="0" err="1"/>
              <a:t>Maximum</a:t>
            </a:r>
            <a:r>
              <a:rPr lang="es-ES" dirty="0"/>
              <a:t> </a:t>
            </a:r>
            <a:r>
              <a:rPr lang="es-ES" dirty="0" err="1"/>
              <a:t>possible</a:t>
            </a:r>
            <a:r>
              <a:rPr lang="es-ES" dirty="0"/>
              <a:t> score: </a:t>
            </a:r>
            <a:r>
              <a:rPr lang="es-ES" b="1" dirty="0"/>
              <a:t>100 </a:t>
            </a:r>
            <a:r>
              <a:rPr lang="es-ES" b="1" dirty="0" err="1"/>
              <a:t>points</a:t>
            </a:r>
            <a:endParaRPr lang="es-ES" b="1" dirty="0"/>
          </a:p>
          <a:p>
            <a:r>
              <a:rPr lang="es-ES" dirty="0" err="1"/>
              <a:t>Minimum</a:t>
            </a:r>
            <a:r>
              <a:rPr lang="es-ES" dirty="0"/>
              <a:t> </a:t>
            </a:r>
            <a:r>
              <a:rPr lang="es-ES" dirty="0" err="1"/>
              <a:t>threshold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award</a:t>
            </a:r>
            <a:r>
              <a:rPr lang="es-ES" dirty="0"/>
              <a:t>: </a:t>
            </a:r>
            <a:r>
              <a:rPr lang="es-ES" b="1" dirty="0"/>
              <a:t>60 </a:t>
            </a:r>
            <a:r>
              <a:rPr lang="es-ES" b="1" dirty="0" err="1"/>
              <a:t>points</a:t>
            </a:r>
            <a:endParaRPr lang="es-ES" b="1" dirty="0"/>
          </a:p>
          <a:p>
            <a:endParaRPr lang="es-E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0034AF-6AB4-5CE8-C150-B0325E15F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2642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88DE-21D5-3882-67F4-831A7F6E1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Award</a:t>
            </a:r>
            <a:r>
              <a:rPr lang="es-ES" dirty="0"/>
              <a:t> </a:t>
            </a:r>
            <a:r>
              <a:rPr lang="es-ES" dirty="0" err="1"/>
              <a:t>criteria</a:t>
            </a:r>
            <a:r>
              <a:rPr lang="es-ES" dirty="0"/>
              <a:t> – </a:t>
            </a:r>
            <a:r>
              <a:rPr lang="es-ES" dirty="0" err="1"/>
              <a:t>type</a:t>
            </a:r>
            <a:r>
              <a:rPr lang="es-ES" dirty="0"/>
              <a:t> B </a:t>
            </a:r>
            <a:r>
              <a:rPr lang="es-ES" dirty="0" err="1"/>
              <a:t>actions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55842-A0E7-6E6A-489D-05576272A4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D68C96-72F5-B8A8-2C39-F438BA7C6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853"/>
            <a:ext cx="10515600" cy="407524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Relevance</a:t>
            </a:r>
            <a:r>
              <a:rPr lang="es-ES" dirty="0"/>
              <a:t> of the </a:t>
            </a:r>
            <a:r>
              <a:rPr lang="es-ES" dirty="0" err="1"/>
              <a:t>action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the general </a:t>
            </a:r>
            <a:r>
              <a:rPr lang="es-ES" dirty="0" err="1"/>
              <a:t>objectives</a:t>
            </a:r>
            <a:r>
              <a:rPr lang="es-ES" dirty="0"/>
              <a:t> of the </a:t>
            </a:r>
            <a:r>
              <a:rPr lang="es-ES" dirty="0" err="1"/>
              <a:t>call</a:t>
            </a:r>
            <a:r>
              <a:rPr lang="es-ES" dirty="0"/>
              <a:t>: </a:t>
            </a:r>
            <a:r>
              <a:rPr lang="es-ES" b="1" dirty="0"/>
              <a:t>25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Innovative </a:t>
            </a:r>
            <a:r>
              <a:rPr lang="es-ES" dirty="0" err="1"/>
              <a:t>character</a:t>
            </a:r>
            <a:r>
              <a:rPr lang="es-ES" dirty="0"/>
              <a:t> of the </a:t>
            </a:r>
            <a:r>
              <a:rPr lang="es-ES" dirty="0" err="1"/>
              <a:t>action</a:t>
            </a:r>
            <a:r>
              <a:rPr lang="es-ES" dirty="0"/>
              <a:t>: </a:t>
            </a:r>
            <a:r>
              <a:rPr lang="es-ES" b="1" dirty="0"/>
              <a:t>25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Demonstrated</a:t>
            </a:r>
            <a:r>
              <a:rPr lang="es-ES" dirty="0"/>
              <a:t> </a:t>
            </a:r>
            <a:r>
              <a:rPr lang="es-ES" dirty="0" err="1"/>
              <a:t>multiplier</a:t>
            </a:r>
            <a:r>
              <a:rPr lang="es-ES" dirty="0"/>
              <a:t> </a:t>
            </a:r>
            <a:r>
              <a:rPr lang="es-ES" dirty="0" err="1"/>
              <a:t>effect</a:t>
            </a:r>
            <a:r>
              <a:rPr lang="es-ES" dirty="0"/>
              <a:t>, </a:t>
            </a:r>
            <a:r>
              <a:rPr lang="es-ES" dirty="0" err="1"/>
              <a:t>medium</a:t>
            </a:r>
            <a:r>
              <a:rPr lang="es-ES" dirty="0"/>
              <a:t> and </a:t>
            </a:r>
            <a:r>
              <a:rPr lang="es-ES" dirty="0" err="1"/>
              <a:t>long-term</a:t>
            </a:r>
            <a:r>
              <a:rPr lang="es-ES" dirty="0"/>
              <a:t> </a:t>
            </a:r>
            <a:r>
              <a:rPr lang="es-ES" dirty="0" err="1"/>
              <a:t>impact</a:t>
            </a:r>
            <a:r>
              <a:rPr lang="es-ES" dirty="0"/>
              <a:t>, </a:t>
            </a:r>
            <a:r>
              <a:rPr lang="es-ES" dirty="0" err="1"/>
              <a:t>dissemination</a:t>
            </a:r>
            <a:r>
              <a:rPr lang="es-ES" dirty="0"/>
              <a:t> of </a:t>
            </a:r>
            <a:r>
              <a:rPr lang="es-ES" dirty="0" err="1"/>
              <a:t>best</a:t>
            </a:r>
            <a:r>
              <a:rPr lang="es-ES" dirty="0"/>
              <a:t> </a:t>
            </a:r>
            <a:r>
              <a:rPr lang="es-ES" dirty="0" err="1"/>
              <a:t>practices</a:t>
            </a:r>
            <a:r>
              <a:rPr lang="es-ES" dirty="0"/>
              <a:t>: </a:t>
            </a:r>
            <a:r>
              <a:rPr lang="es-ES" b="1" dirty="0"/>
              <a:t>20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Cooperation</a:t>
            </a:r>
            <a:r>
              <a:rPr lang="es-ES" dirty="0"/>
              <a:t> and </a:t>
            </a:r>
            <a:r>
              <a:rPr lang="es-ES" dirty="0" err="1"/>
              <a:t>synergies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stakeholders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EU/</a:t>
            </a:r>
            <a:r>
              <a:rPr lang="es-ES" dirty="0" err="1"/>
              <a:t>international</a:t>
            </a:r>
            <a:r>
              <a:rPr lang="es-ES" dirty="0"/>
              <a:t> </a:t>
            </a:r>
            <a:r>
              <a:rPr lang="es-ES" dirty="0" err="1"/>
              <a:t>organisations</a:t>
            </a:r>
            <a:r>
              <a:rPr lang="es-ES" dirty="0"/>
              <a:t>: </a:t>
            </a:r>
            <a:r>
              <a:rPr lang="es-ES" b="1" dirty="0"/>
              <a:t>20 </a:t>
            </a:r>
            <a:r>
              <a:rPr lang="es-ES" b="1" dirty="0" err="1"/>
              <a:t>points</a:t>
            </a:r>
            <a:endParaRPr lang="es-E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Cost-effectiveness</a:t>
            </a:r>
            <a:r>
              <a:rPr lang="es-ES" dirty="0"/>
              <a:t> (</a:t>
            </a:r>
            <a:r>
              <a:rPr lang="es-ES" dirty="0" err="1"/>
              <a:t>reasonable</a:t>
            </a:r>
            <a:r>
              <a:rPr lang="es-ES" dirty="0"/>
              <a:t>, </a:t>
            </a:r>
            <a:r>
              <a:rPr lang="es-ES" dirty="0" err="1"/>
              <a:t>proportionate</a:t>
            </a:r>
            <a:r>
              <a:rPr lang="es-ES" dirty="0"/>
              <a:t> and </a:t>
            </a:r>
            <a:r>
              <a:rPr lang="es-ES" dirty="0" err="1"/>
              <a:t>realistic</a:t>
            </a:r>
            <a:r>
              <a:rPr lang="es-ES" dirty="0"/>
              <a:t> </a:t>
            </a:r>
            <a:r>
              <a:rPr lang="es-ES" dirty="0" err="1"/>
              <a:t>budget</a:t>
            </a:r>
            <a:r>
              <a:rPr lang="es-ES" dirty="0"/>
              <a:t>): </a:t>
            </a:r>
            <a:r>
              <a:rPr lang="es-ES" b="1" dirty="0"/>
              <a:t>10 </a:t>
            </a:r>
            <a:r>
              <a:rPr lang="es-ES" b="1" dirty="0" err="1"/>
              <a:t>points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b="1" dirty="0"/>
          </a:p>
          <a:p>
            <a:r>
              <a:rPr lang="es-ES" dirty="0" err="1"/>
              <a:t>Maximum</a:t>
            </a:r>
            <a:r>
              <a:rPr lang="es-ES" dirty="0"/>
              <a:t> </a:t>
            </a:r>
            <a:r>
              <a:rPr lang="es-ES" dirty="0" err="1"/>
              <a:t>possible</a:t>
            </a:r>
            <a:r>
              <a:rPr lang="es-ES" dirty="0"/>
              <a:t> score: </a:t>
            </a:r>
            <a:r>
              <a:rPr lang="es-ES" b="1" dirty="0"/>
              <a:t>100 </a:t>
            </a:r>
            <a:r>
              <a:rPr lang="es-ES" b="1" dirty="0" err="1"/>
              <a:t>points</a:t>
            </a:r>
            <a:endParaRPr lang="es-ES" b="1" dirty="0"/>
          </a:p>
          <a:p>
            <a:r>
              <a:rPr lang="es-ES" dirty="0" err="1"/>
              <a:t>Minimum</a:t>
            </a:r>
            <a:r>
              <a:rPr lang="es-ES" dirty="0"/>
              <a:t> </a:t>
            </a:r>
            <a:r>
              <a:rPr lang="es-ES" dirty="0" err="1"/>
              <a:t>threshold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award</a:t>
            </a:r>
            <a:r>
              <a:rPr lang="es-ES" dirty="0"/>
              <a:t>: </a:t>
            </a:r>
            <a:r>
              <a:rPr lang="es-ES" b="1" dirty="0"/>
              <a:t>60 </a:t>
            </a:r>
            <a:r>
              <a:rPr lang="es-ES" b="1" dirty="0" err="1"/>
              <a:t>points</a:t>
            </a:r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246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7BFD-9559-D890-2FB3-AC91B1149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How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prepare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proposal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1D67B-7EA2-CD3C-DF32-3A1395565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44000" tIns="144000" rIns="144000" bIns="14400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Start</a:t>
            </a:r>
            <a:r>
              <a:rPr lang="es-ES" dirty="0"/>
              <a:t> </a:t>
            </a:r>
            <a:r>
              <a:rPr lang="es-ES" dirty="0" err="1"/>
              <a:t>preparing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proposal</a:t>
            </a:r>
            <a:r>
              <a:rPr lang="es-ES" dirty="0"/>
              <a:t> </a:t>
            </a:r>
            <a:r>
              <a:rPr lang="es-ES" dirty="0" err="1"/>
              <a:t>well</a:t>
            </a:r>
            <a:r>
              <a:rPr lang="es-ES" dirty="0"/>
              <a:t> in </a:t>
            </a:r>
            <a:r>
              <a:rPr lang="es-ES" dirty="0" err="1"/>
              <a:t>advance</a:t>
            </a:r>
            <a:r>
              <a:rPr lang="es-ES" dirty="0"/>
              <a:t> – do </a:t>
            </a:r>
            <a:r>
              <a:rPr lang="es-ES" dirty="0" err="1"/>
              <a:t>not</a:t>
            </a:r>
            <a:r>
              <a:rPr lang="es-ES" dirty="0"/>
              <a:t> </a:t>
            </a:r>
            <a:r>
              <a:rPr lang="es-ES" dirty="0" err="1"/>
              <a:t>wait</a:t>
            </a:r>
            <a:r>
              <a:rPr lang="es-ES" dirty="0"/>
              <a:t> </a:t>
            </a:r>
            <a:r>
              <a:rPr lang="es-ES" dirty="0" err="1"/>
              <a:t>until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last</a:t>
            </a:r>
            <a:r>
              <a:rPr lang="es-ES" dirty="0"/>
              <a:t> </a:t>
            </a:r>
            <a:r>
              <a:rPr lang="es-ES" dirty="0" err="1"/>
              <a:t>day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submit</a:t>
            </a:r>
            <a:r>
              <a:rPr lang="es-ES" dirty="0"/>
              <a:t> </a:t>
            </a:r>
            <a:r>
              <a:rPr lang="es-ES" dirty="0" err="1"/>
              <a:t>it</a:t>
            </a:r>
            <a:endParaRPr lang="es-ES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Make</a:t>
            </a:r>
            <a:r>
              <a:rPr lang="es-ES" dirty="0"/>
              <a:t> </a:t>
            </a:r>
            <a:r>
              <a:rPr lang="es-ES" dirty="0" err="1"/>
              <a:t>sure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proposal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sound</a:t>
            </a:r>
            <a:r>
              <a:rPr lang="es-ES" dirty="0"/>
              <a:t> and complete, </a:t>
            </a:r>
            <a:r>
              <a:rPr lang="es-ES" dirty="0" err="1"/>
              <a:t>clear</a:t>
            </a:r>
            <a:r>
              <a:rPr lang="es-ES" dirty="0"/>
              <a:t> and </a:t>
            </a:r>
            <a:r>
              <a:rPr lang="es-ES" dirty="0" err="1"/>
              <a:t>well-prepared</a:t>
            </a:r>
            <a:r>
              <a:rPr lang="es-ES" dirty="0"/>
              <a:t>,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detailed</a:t>
            </a:r>
            <a:r>
              <a:rPr lang="es-ES" dirty="0"/>
              <a:t> and </a:t>
            </a:r>
            <a:r>
              <a:rPr lang="es-ES" dirty="0" err="1"/>
              <a:t>relevant</a:t>
            </a:r>
            <a:r>
              <a:rPr lang="es-ES" dirty="0"/>
              <a:t> </a:t>
            </a:r>
            <a:r>
              <a:rPr lang="es-ES" dirty="0" err="1"/>
              <a:t>descriptions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upcoming</a:t>
            </a:r>
            <a:r>
              <a:rPr lang="es-ES" dirty="0"/>
              <a:t> </a:t>
            </a:r>
            <a:r>
              <a:rPr lang="es-ES" dirty="0" err="1"/>
              <a:t>action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 </a:t>
            </a:r>
            <a:r>
              <a:rPr lang="es-ES" dirty="0" err="1"/>
              <a:t>not</a:t>
            </a:r>
            <a:r>
              <a:rPr lang="es-ES" dirty="0"/>
              <a:t> </a:t>
            </a:r>
            <a:r>
              <a:rPr lang="es-ES" dirty="0" err="1"/>
              <a:t>focus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university</a:t>
            </a:r>
            <a:r>
              <a:rPr lang="es-ES" dirty="0"/>
              <a:t> has done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past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Include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required</a:t>
            </a:r>
            <a:r>
              <a:rPr lang="es-ES" dirty="0"/>
              <a:t> </a:t>
            </a:r>
            <a:r>
              <a:rPr lang="es-ES" dirty="0" err="1"/>
              <a:t>documents</a:t>
            </a:r>
            <a:r>
              <a:rPr lang="es-ES" dirty="0"/>
              <a:t> (</a:t>
            </a:r>
            <a:r>
              <a:rPr lang="es-ES" dirty="0" err="1"/>
              <a:t>sections</a:t>
            </a:r>
            <a:r>
              <a:rPr lang="es-ES" dirty="0"/>
              <a:t> I-IV + </a:t>
            </a:r>
            <a:r>
              <a:rPr lang="es-ES" dirty="0" err="1"/>
              <a:t>necessary</a:t>
            </a:r>
            <a:r>
              <a:rPr lang="es-ES" dirty="0"/>
              <a:t> </a:t>
            </a:r>
            <a:r>
              <a:rPr lang="es-ES" dirty="0" err="1"/>
              <a:t>annexes</a:t>
            </a:r>
            <a:r>
              <a:rPr lang="es-ES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1 </a:t>
            </a:r>
            <a:r>
              <a:rPr lang="es-ES" dirty="0" err="1"/>
              <a:t>section</a:t>
            </a:r>
            <a:r>
              <a:rPr lang="es-ES" dirty="0"/>
              <a:t>/</a:t>
            </a:r>
            <a:r>
              <a:rPr lang="es-ES" dirty="0" err="1"/>
              <a:t>annex</a:t>
            </a:r>
            <a:r>
              <a:rPr lang="es-ES" dirty="0"/>
              <a:t> = 1 file (</a:t>
            </a:r>
            <a:r>
              <a:rPr lang="es-ES" dirty="0" err="1"/>
              <a:t>merge</a:t>
            </a:r>
            <a:r>
              <a:rPr lang="es-ES" dirty="0"/>
              <a:t> </a:t>
            </a:r>
            <a:r>
              <a:rPr lang="es-ES" dirty="0" err="1"/>
              <a:t>all</a:t>
            </a:r>
            <a:r>
              <a:rPr lang="es-ES" dirty="0"/>
              <a:t> </a:t>
            </a:r>
            <a:r>
              <a:rPr lang="es-ES" dirty="0" err="1"/>
              <a:t>documents</a:t>
            </a:r>
            <a:r>
              <a:rPr lang="es-ES" dirty="0"/>
              <a:t> in </a:t>
            </a:r>
            <a:r>
              <a:rPr lang="es-ES" dirty="0" err="1"/>
              <a:t>one</a:t>
            </a:r>
            <a:r>
              <a:rPr lang="es-ES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you</a:t>
            </a:r>
            <a:r>
              <a:rPr lang="es-ES" dirty="0"/>
              <a:t> </a:t>
            </a:r>
            <a:r>
              <a:rPr lang="es-ES" dirty="0" err="1"/>
              <a:t>have</a:t>
            </a:r>
            <a:r>
              <a:rPr lang="es-ES" dirty="0"/>
              <a:t> </a:t>
            </a:r>
            <a:r>
              <a:rPr lang="es-ES" dirty="0" err="1"/>
              <a:t>any</a:t>
            </a:r>
            <a:r>
              <a:rPr lang="es-ES" dirty="0"/>
              <a:t> </a:t>
            </a:r>
            <a:r>
              <a:rPr lang="es-ES" dirty="0" err="1"/>
              <a:t>questions</a:t>
            </a:r>
            <a:r>
              <a:rPr lang="es-ES" dirty="0"/>
              <a:t>, </a:t>
            </a:r>
            <a:r>
              <a:rPr lang="es-ES" dirty="0" err="1"/>
              <a:t>contact</a:t>
            </a:r>
            <a:r>
              <a:rPr lang="es-ES" dirty="0"/>
              <a:t> </a:t>
            </a:r>
            <a:r>
              <a:rPr lang="es-ES" dirty="0" err="1"/>
              <a:t>us</a:t>
            </a:r>
            <a:r>
              <a:rPr lang="es-ES" dirty="0"/>
              <a:t> at </a:t>
            </a:r>
            <a:r>
              <a:rPr lang="es-ES" dirty="0">
                <a:hlinkClick r:id="rId2"/>
              </a:rPr>
              <a:t>SCIC-Grants-to-universities@ec.europa.eu</a:t>
            </a:r>
            <a:r>
              <a:rPr lang="es-E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answers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those</a:t>
            </a:r>
            <a:r>
              <a:rPr lang="es-ES" dirty="0"/>
              <a:t> </a:t>
            </a:r>
            <a:r>
              <a:rPr lang="es-ES" dirty="0" err="1"/>
              <a:t>questions</a:t>
            </a:r>
            <a:r>
              <a:rPr lang="es-ES" dirty="0"/>
              <a:t> </a:t>
            </a:r>
            <a:r>
              <a:rPr lang="es-ES" dirty="0" err="1"/>
              <a:t>will</a:t>
            </a:r>
            <a:r>
              <a:rPr lang="es-ES" dirty="0"/>
              <a:t> be </a:t>
            </a:r>
            <a:r>
              <a:rPr lang="es-ES" dirty="0" err="1"/>
              <a:t>published</a:t>
            </a:r>
            <a:r>
              <a:rPr lang="es-ES" dirty="0"/>
              <a:t> in </a:t>
            </a:r>
            <a:r>
              <a:rPr lang="es-ES" dirty="0" err="1"/>
              <a:t>the</a:t>
            </a:r>
            <a:r>
              <a:rPr lang="es-ES" dirty="0"/>
              <a:t> FAQ </a:t>
            </a:r>
            <a:r>
              <a:rPr lang="es-ES" dirty="0" err="1"/>
              <a:t>document</a:t>
            </a:r>
            <a:r>
              <a:rPr lang="es-ES" dirty="0"/>
              <a:t> </a:t>
            </a:r>
            <a:r>
              <a:rPr lang="es-ES" dirty="0" err="1"/>
              <a:t>published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Europa – </a:t>
            </a:r>
            <a:r>
              <a:rPr lang="es-ES" dirty="0" err="1"/>
              <a:t>last</a:t>
            </a:r>
            <a:r>
              <a:rPr lang="es-ES" dirty="0"/>
              <a:t> </a:t>
            </a:r>
            <a:r>
              <a:rPr lang="es-ES" dirty="0" err="1"/>
              <a:t>update</a:t>
            </a:r>
            <a:r>
              <a:rPr lang="es-ES" dirty="0"/>
              <a:t>: 3 </a:t>
            </a: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days</a:t>
            </a:r>
            <a:r>
              <a:rPr lang="es-ES" dirty="0"/>
              <a:t> </a:t>
            </a:r>
            <a:r>
              <a:rPr lang="es-ES" dirty="0" err="1"/>
              <a:t>before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deadline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53774-92D4-7954-B79A-60D001508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Grants for universities training conference interpreters – Call for proposals 2026/27 – DG Interpretation – European Commission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07981191"/>
      </p:ext>
    </p:extLst>
  </p:cSld>
  <p:clrMapOvr>
    <a:masterClrMapping/>
  </p:clrMapOvr>
</p:sld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752347-4e16-4ce8-a381-9ddf3e797ad6" xsi:nil="true"/>
    <Comments xmlns="9b53d6be-5940-4371-8a56-d6ca0a43a11a" xsi:nil="true"/>
    <lcf76f155ced4ddcb4097134ff3c332f xmlns="9b53d6be-5940-4371-8a56-d6ca0a43a11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D7E5E20A3B6448BB831F127F5CFB05" ma:contentTypeVersion="17" ma:contentTypeDescription="Create a new document." ma:contentTypeScope="" ma:versionID="c5a43b02451d3b9409f5e30925f95253">
  <xsd:schema xmlns:xsd="http://www.w3.org/2001/XMLSchema" xmlns:xs="http://www.w3.org/2001/XMLSchema" xmlns:p="http://schemas.microsoft.com/office/2006/metadata/properties" xmlns:ns2="9b53d6be-5940-4371-8a56-d6ca0a43a11a" xmlns:ns3="c1752347-4e16-4ce8-a381-9ddf3e797ad6" targetNamespace="http://schemas.microsoft.com/office/2006/metadata/properties" ma:root="true" ma:fieldsID="152eceeb37a271ddc386e5c147113d6a" ns2:_="" ns3:_="">
    <xsd:import namespace="9b53d6be-5940-4371-8a56-d6ca0a43a11a"/>
    <xsd:import namespace="c1752347-4e16-4ce8-a381-9ddf3e797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Comme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3d6be-5940-4371-8a56-d6ca0a43a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Comments" ma:index="22" nillable="true" ma:displayName="Comments" ma:description="important" ma:format="Dropdown" ma:internalName="Comments">
      <xsd:simpleType>
        <xsd:restriction base="dms:Text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52347-4e16-4ce8-a381-9ddf3e797a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511080-c700-4a54-a0d0-a6bcdc21dfbb}" ma:internalName="TaxCatchAll" ma:showField="CatchAllData" ma:web="c1752347-4e16-4ce8-a381-9ddf3e797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B6F83-6DDD-48D8-857B-BE72EE2D0B99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c1752347-4e16-4ce8-a381-9ddf3e797ad6"/>
    <ds:schemaRef ds:uri="9b53d6be-5940-4371-8a56-d6ca0a43a11a"/>
  </ds:schemaRefs>
</ds:datastoreItem>
</file>

<file path=customXml/itemProps2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B057DC-C994-4DF5-9E01-6D90DACB9A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3d6be-5940-4371-8a56-d6ca0a43a11a"/>
    <ds:schemaRef ds:uri="c1752347-4e16-4ce8-a381-9ddf3e797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183</TotalTime>
  <Words>742</Words>
  <Application>Microsoft Office PowerPoint</Application>
  <PresentationFormat>Widescreen</PresentationFormat>
  <Paragraphs>78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colour palette new PPT</vt:lpstr>
      <vt:lpstr>Grants for universities training conference interpreters  Info session</vt:lpstr>
      <vt:lpstr>Principles of grants</vt:lpstr>
      <vt:lpstr>2026-27 call for proposals</vt:lpstr>
      <vt:lpstr>Eligible actions and applicants</vt:lpstr>
      <vt:lpstr>Timeline 2026</vt:lpstr>
      <vt:lpstr>Assessment of proposals</vt:lpstr>
      <vt:lpstr>Award criteria – type A actions</vt:lpstr>
      <vt:lpstr>Award criteria – type B actions</vt:lpstr>
      <vt:lpstr>How to prepare your proposal</vt:lpstr>
      <vt:lpstr>Thank you!  SCIC-Grants-to-universities@ec.europa.eu</vt:lpstr>
    </vt:vector>
  </TitlesOfParts>
  <Company>European Commission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IGARTUA QUEREJETA Mikel (SCIC)</dc:creator>
  <cp:lastModifiedBy>IGARTUA QUEREJETA Mikel (SCIC)</cp:lastModifiedBy>
  <cp:revision>12</cp:revision>
  <dcterms:created xsi:type="dcterms:W3CDTF">2026-04-20T10:33:37Z</dcterms:created>
  <dcterms:modified xsi:type="dcterms:W3CDTF">2026-04-27T08:33:17Z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0x01010081D7E5E20A3B6448BB831F127F5CFB05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  <property fmtid="{D5CDD505-2E9C-101B-9397-08002B2CF9AE}" pid="10" name="MediaServiceImageTags">
    <vt:lpwstr/>
  </property>
</Properties>
</file>