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15"/>
  </p:notesMasterIdLst>
  <p:handoutMasterIdLst>
    <p:handoutMasterId r:id="rId16"/>
  </p:handoutMasterIdLst>
  <p:sldIdLst>
    <p:sldId id="408" r:id="rId5"/>
    <p:sldId id="424" r:id="rId6"/>
    <p:sldId id="434" r:id="rId7"/>
    <p:sldId id="406" r:id="rId8"/>
    <p:sldId id="427" r:id="rId9"/>
    <p:sldId id="417" r:id="rId10"/>
    <p:sldId id="425" r:id="rId11"/>
    <p:sldId id="433" r:id="rId12"/>
    <p:sldId id="429" r:id="rId13"/>
    <p:sldId id="4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TI Lorenzo (ECFIN)" initials="RL(" lastIdx="9" clrIdx="0">
    <p:extLst>
      <p:ext uri="{19B8F6BF-5375-455C-9EA6-DF929625EA0E}">
        <p15:presenceInfo xmlns:p15="http://schemas.microsoft.com/office/powerpoint/2012/main" userId="S-1-5-21-1606980848-2025429265-839522115-949288" providerId="AD"/>
      </p:ext>
    </p:extLst>
  </p:cmAuthor>
  <p:cmAuthor id="2" name="SCHAEFER David (SG-RECOVER)" initials="SD(" lastIdx="18" clrIdx="1">
    <p:extLst>
      <p:ext uri="{19B8F6BF-5375-455C-9EA6-DF929625EA0E}">
        <p15:presenceInfo xmlns:p15="http://schemas.microsoft.com/office/powerpoint/2012/main" userId="S-1-5-21-1606980848-2025429265-839522115-1052662" providerId="AD"/>
      </p:ext>
    </p:extLst>
  </p:cmAuthor>
  <p:cmAuthor id="3" name="SZAVUJ Eva Maria (SG-RECOVER)" initials="S(" lastIdx="6" clrIdx="2">
    <p:extLst>
      <p:ext uri="{19B8F6BF-5375-455C-9EA6-DF929625EA0E}">
        <p15:presenceInfo xmlns:p15="http://schemas.microsoft.com/office/powerpoint/2012/main" userId="S::eva-maria.szavuj@ec.europa.eu::fbf82126-e9c2-46f8-bbb6-a1fff0d63427" providerId="AD"/>
      </p:ext>
    </p:extLst>
  </p:cmAuthor>
  <p:cmAuthor id="4" name="AGUZZONI Luca (SG-RECOVER)" initials="AL(" lastIdx="2" clrIdx="3">
    <p:extLst>
      <p:ext uri="{19B8F6BF-5375-455C-9EA6-DF929625EA0E}">
        <p15:presenceInfo xmlns:p15="http://schemas.microsoft.com/office/powerpoint/2012/main" userId="S-1-5-21-1606980848-2025429265-839522115-804131" providerId="AD"/>
      </p:ext>
    </p:extLst>
  </p:cmAuthor>
  <p:cmAuthor id="5" name="PIETILAINEN Samuli (ECFIN)" initials="PS(" lastIdx="1" clrIdx="4">
    <p:extLst>
      <p:ext uri="{19B8F6BF-5375-455C-9EA6-DF929625EA0E}">
        <p15:presenceInfo xmlns:p15="http://schemas.microsoft.com/office/powerpoint/2012/main" userId="PIETILAINEN Samuli (ECFIN)" providerId="None"/>
      </p:ext>
    </p:extLst>
  </p:cmAuthor>
  <p:cmAuthor id="6" name="WOEHLBIER Florian (ECFIN)" initials="W(" lastIdx="46" clrIdx="11">
    <p:extLst>
      <p:ext uri="{19B8F6BF-5375-455C-9EA6-DF929625EA0E}">
        <p15:presenceInfo xmlns:p15="http://schemas.microsoft.com/office/powerpoint/2012/main" userId="S::florian.woehlbier@ec.europa.eu::11c13d1b-fc9d-4636-8a6f-736c3b322e23" providerId="AD"/>
      </p:ext>
    </p:extLst>
  </p:cmAuthor>
  <p:cmAuthor id="7" name="DOVAL TEDIN Maria Jose (ECFIN)" initials="D(" lastIdx="8" clrIdx="6">
    <p:extLst>
      <p:ext uri="{19B8F6BF-5375-455C-9EA6-DF929625EA0E}">
        <p15:presenceInfo xmlns:p15="http://schemas.microsoft.com/office/powerpoint/2012/main" userId="S::maria-jose.doval-tedin@ec.europa.eu::1c87a18d-e3e8-40aa-898e-376d37a1232a" providerId="AD"/>
      </p:ext>
    </p:extLst>
  </p:cmAuthor>
  <p:cmAuthor id="8" name="GUZMAN CASO DE LOS COBOS Paz (SG-RECOVER-MADRID)" initials="G(" lastIdx="23" clrIdx="7">
    <p:extLst>
      <p:ext uri="{19B8F6BF-5375-455C-9EA6-DF929625EA0E}">
        <p15:presenceInfo xmlns:p15="http://schemas.microsoft.com/office/powerpoint/2012/main" userId="S::paz.guzman-caso-de-los-cobos@ec.europa.eu::c4bd2b33-30f5-4258-970c-70c3056cf39a" providerId="AD"/>
      </p:ext>
    </p:extLst>
  </p:cmAuthor>
  <p:cmAuthor id="9" name="MARAVALL RODRIGUEZ Carlos (SG-RECOVER)" initials="MRC(" lastIdx="1" clrIdx="8">
    <p:extLst>
      <p:ext uri="{19B8F6BF-5375-455C-9EA6-DF929625EA0E}">
        <p15:presenceInfo xmlns:p15="http://schemas.microsoft.com/office/powerpoint/2012/main" userId="S-1-5-21-1606980848-2025429265-839522115-940732" providerId="AD"/>
      </p:ext>
    </p:extLst>
  </p:cmAuthor>
  <p:cmAuthor id="10" name="CANAL FONTCUBERTA Maria (SG-RECOVER)" initials="C(" lastIdx="1" clrIdx="9">
    <p:extLst>
      <p:ext uri="{19B8F6BF-5375-455C-9EA6-DF929625EA0E}">
        <p15:presenceInfo xmlns:p15="http://schemas.microsoft.com/office/powerpoint/2012/main" userId="S::maria.canal-fontcuberta@ec.europa.eu::c7a08688-c58a-4bd4-bc9c-496c3ba12f79" providerId="AD"/>
      </p:ext>
    </p:extLst>
  </p:cmAuthor>
  <p:cmAuthor id="11" name="MACCHI Simone (ECFIN)" initials="MS(" lastIdx="1" clrIdx="10">
    <p:extLst>
      <p:ext uri="{19B8F6BF-5375-455C-9EA6-DF929625EA0E}">
        <p15:presenceInfo xmlns:p15="http://schemas.microsoft.com/office/powerpoint/2012/main" userId="S-1-5-21-1606980848-2025429265-839522115-1312461" providerId="AD"/>
      </p:ext>
    </p:extLst>
  </p:cmAuthor>
  <p:cmAuthor id="12" name="THIBAULT Agnes (ECFIN)" initials="TA(" lastIdx="1" clrIdx="12">
    <p:extLst>
      <p:ext uri="{19B8F6BF-5375-455C-9EA6-DF929625EA0E}">
        <p15:presenceInfo xmlns:p15="http://schemas.microsoft.com/office/powerpoint/2012/main" userId="S-1-5-21-1606980848-2025429265-839522115-515234" providerId="AD"/>
      </p:ext>
    </p:extLst>
  </p:cmAuthor>
  <p:cmAuthor id="13" name="POIRIER Felix (SG-RECOVER)" initials="P(" lastIdx="1" clrIdx="13">
    <p:extLst>
      <p:ext uri="{19B8F6BF-5375-455C-9EA6-DF929625EA0E}">
        <p15:presenceInfo xmlns:p15="http://schemas.microsoft.com/office/powerpoint/2012/main" userId="S::felix.poirier@ec.europa.eu::0d8b4b1a-dd7d-4498-bf13-11a960b7b363" providerId="AD"/>
      </p:ext>
    </p:extLst>
  </p:cmAuthor>
  <p:cmAuthor id="14" name="GUIGUE Julien (SG-RECOVER)" initials="GJ(" lastIdx="3" clrIdx="14">
    <p:extLst>
      <p:ext uri="{19B8F6BF-5375-455C-9EA6-DF929625EA0E}">
        <p15:presenceInfo xmlns:p15="http://schemas.microsoft.com/office/powerpoint/2012/main" userId="S-1-5-21-1606980848-2025429265-839522115-895182" providerId="AD"/>
      </p:ext>
    </p:extLst>
  </p:cmAuthor>
  <p:cmAuthor id="15" name="ZAMMIT Alexandra (SG-RECOVER-VALLETTA)" initials="Z(" lastIdx="3" clrIdx="15">
    <p:extLst>
      <p:ext uri="{19B8F6BF-5375-455C-9EA6-DF929625EA0E}">
        <p15:presenceInfo xmlns:p15="http://schemas.microsoft.com/office/powerpoint/2012/main" userId="S::alexandra.zammit@ec.europa.eu::c2907a76-9604-4d27-b68c-611f3aa57cf5" providerId="AD"/>
      </p:ext>
    </p:extLst>
  </p:cmAuthor>
  <p:cmAuthor id="16" name="ZAMMIT Alexandra (SG-RECOVER-VALLETTA)" initials="ZA(" lastIdx="4" clrIdx="16">
    <p:extLst>
      <p:ext uri="{19B8F6BF-5375-455C-9EA6-DF929625EA0E}">
        <p15:presenceInfo xmlns:p15="http://schemas.microsoft.com/office/powerpoint/2012/main" userId="S-1-5-21-1606980848-2025429265-839522115-761461" providerId="AD"/>
      </p:ext>
    </p:extLst>
  </p:cmAuthor>
  <p:cmAuthor id="17" name="PINELLI Dino (ECFIN)" initials="P(" lastIdx="8" clrIdx="17">
    <p:extLst>
      <p:ext uri="{19B8F6BF-5375-455C-9EA6-DF929625EA0E}">
        <p15:presenceInfo xmlns:p15="http://schemas.microsoft.com/office/powerpoint/2012/main" userId="S::dino.pinelli@ec.europa.eu::b5a04e57-2f42-492d-9be4-b47771a2347e" providerId="AD"/>
      </p:ext>
    </p:extLst>
  </p:cmAuthor>
  <p:cmAuthor id="18" name="LUKACH Ruslan (ECFIN)" initials="L(" lastIdx="1" clrIdx="18">
    <p:extLst>
      <p:ext uri="{19B8F6BF-5375-455C-9EA6-DF929625EA0E}">
        <p15:presenceInfo xmlns:p15="http://schemas.microsoft.com/office/powerpoint/2012/main" userId="S::ruslan.lukach@ec.europa.eu::e6eca68e-fb1e-4384-a3b2-757d42115a39" providerId="AD"/>
      </p:ext>
    </p:extLst>
  </p:cmAuthor>
  <p:cmAuthor id="19" name="LUKACH Ruslan (ECFIN)" initials="LR(" lastIdx="1" clrIdx="19">
    <p:extLst>
      <p:ext uri="{19B8F6BF-5375-455C-9EA6-DF929625EA0E}">
        <p15:presenceInfo xmlns:p15="http://schemas.microsoft.com/office/powerpoint/2012/main" userId="S-1-5-21-1606980848-2025429265-839522115-795597" providerId="AD"/>
      </p:ext>
    </p:extLst>
  </p:cmAuthor>
  <p:cmAuthor id="20" name="SUBOCS Anatoly (SG-RECOVER)" initials="SA(" lastIdx="1" clrIdx="20">
    <p:extLst>
      <p:ext uri="{19B8F6BF-5375-455C-9EA6-DF929625EA0E}">
        <p15:presenceInfo xmlns:p15="http://schemas.microsoft.com/office/powerpoint/2012/main" userId="S-1-5-21-1606980848-2025429265-839522115-246985" providerId="AD"/>
      </p:ext>
    </p:extLst>
  </p:cmAuthor>
  <p:cmAuthor id="21" name="HORVATH Reka (SG-RECOVER)" initials="H(" lastIdx="1" clrIdx="21">
    <p:extLst>
      <p:ext uri="{19B8F6BF-5375-455C-9EA6-DF929625EA0E}">
        <p15:presenceInfo xmlns:p15="http://schemas.microsoft.com/office/powerpoint/2012/main" userId="S::reka.horvath@ec.europa.eu::53e3e5b3-f788-4dc4-b117-ec9583cbf30b" providerId="AD"/>
      </p:ext>
    </p:extLst>
  </p:cmAuthor>
  <p:cmAuthor id="22" name="VIERKE Hauke (SG-RECOVER)" initials="VH(" lastIdx="1" clrIdx="22">
    <p:extLst>
      <p:ext uri="{19B8F6BF-5375-455C-9EA6-DF929625EA0E}">
        <p15:presenceInfo xmlns:p15="http://schemas.microsoft.com/office/powerpoint/2012/main" userId="S-1-5-21-1606980848-2025429265-839522115-877233" providerId="AD"/>
      </p:ext>
    </p:extLst>
  </p:cmAuthor>
  <p:cmAuthor id="23" name="HARDT Birgit (SG-RECOVER)" initials="author" lastIdx="5" clrIdx="23">
    <p:extLst>
      <p:ext uri="{19B8F6BF-5375-455C-9EA6-DF929625EA0E}">
        <p15:presenceInfo xmlns:p15="http://schemas.microsoft.com/office/powerpoint/2012/main" userId="HARDT Birgit (SG-RECOVER)" providerId="None"/>
      </p:ext>
    </p:extLst>
  </p:cmAuthor>
  <p:cmAuthor id="24" name="SUSKOVIC Matija (ECFIN)" initials="S(" lastIdx="1" clrIdx="24">
    <p:extLst>
      <p:ext uri="{19B8F6BF-5375-455C-9EA6-DF929625EA0E}">
        <p15:presenceInfo xmlns:p15="http://schemas.microsoft.com/office/powerpoint/2012/main" userId="S::matija.suskovic@ec.europa.eu::c7e9172c-771b-41c0-8629-2d5d16981072" providerId="AD"/>
      </p:ext>
    </p:extLst>
  </p:cmAuthor>
  <p:cmAuthor id="25" name="KOSICKI Daniel (ECFIN)" initials="K(" lastIdx="1" clrIdx="25">
    <p:extLst>
      <p:ext uri="{19B8F6BF-5375-455C-9EA6-DF929625EA0E}">
        <p15:presenceInfo xmlns:p15="http://schemas.microsoft.com/office/powerpoint/2012/main" userId="S::daniel.kosicki@ec.europa.eu::87c8458d-5fb2-40b6-bfba-cb86bda104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EA2"/>
    <a:srgbClr val="004494"/>
    <a:srgbClr val="0356B1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0BB8E-6363-459D-877E-084E477376D0}" v="2" dt="2021-09-10T15:08:19.313"/>
    <p1510:client id="{1B0B174E-AAAA-4D51-BD33-DC73B008A1CF}" v="394" dt="2021-10-08T08:16:09.288"/>
    <p1510:client id="{1E0DE632-41E0-45E6-A38A-9871269069FF}" v="38" dt="2021-07-13T18:22:38.847"/>
    <p1510:client id="{1E9278D0-A547-468A-9CF8-9C8B10C359A4}" v="101" dt="2021-10-07T13:13:12.949"/>
    <p1510:client id="{20702802-C5AB-41BE-B714-DF69D9CD5646}" v="47" dt="2021-07-15T09:38:38.418"/>
    <p1510:client id="{2352C6B6-FB2A-4907-85BF-BE7E3476A675}" v="20" dt="2021-09-30T14:05:27.333"/>
    <p1510:client id="{346F3FB0-86DB-F464-1B4C-8A61FC07BCCB}" v="1" dt="2021-09-13T07:42:55.771"/>
    <p1510:client id="{37D96151-A8E2-4E25-8D74-9297CBBE08F6}" v="22" dt="2021-10-07T15:06:47.353"/>
    <p1510:client id="{3DB1E487-078E-979A-60DF-4265FBDEA51A}" v="32" dt="2021-10-01T16:12:28.856"/>
    <p1510:client id="{428392BA-0999-4F53-A597-C1E3D95199E5}" v="45" dt="2021-09-10T13:14:40.357"/>
    <p1510:client id="{4B55ADB6-D1CC-4A1D-9042-A95C9D11753C}" v="135" dt="2021-10-07T13:22:19.145"/>
    <p1510:client id="{4E443D9E-D595-48AD-A202-F45E9744204C}" v="161" dt="2021-10-08T08:06:54.696"/>
    <p1510:client id="{50E8065F-9B7E-4D82-BDE5-00E684187597}" v="4" dt="2021-07-13T15:52:43.554"/>
    <p1510:client id="{565DE188-2CF2-40DC-9FCF-AA74B6F30738}" v="4" dt="2021-10-07T16:48:29.169"/>
    <p1510:client id="{686E5A3B-A97A-4C3C-996C-8B38284DBAE1}" v="2" dt="2021-09-01T13:12:33.859"/>
    <p1510:client id="{6C1DDEAA-34C4-41E0-8C5C-5B3B92E1D1F2}" v="4" dt="2021-09-01T13:50:48.474"/>
    <p1510:client id="{7585F8CF-7215-48B4-A9DF-D19CBB35AA0F}" v="18" dt="2021-09-01T13:30:05.665"/>
    <p1510:client id="{79509DAD-5A96-46F2-AF1A-8FDB304BC4ED}" v="1246" dt="2021-10-01T12:18:44.584"/>
    <p1510:client id="{7C2A1862-E5B8-4ABC-9BC8-A00E48EB0362}" v="156" dt="2021-09-07T08:14:17.546"/>
    <p1510:client id="{86E6993D-795E-4028-976E-8035A66770C3}" v="49" dt="2021-10-01T15:50:33.459"/>
    <p1510:client id="{898CB906-AAA9-38B7-43CA-2863B9C8CDF1}" v="38" dt="2021-10-01T18:58:56.126"/>
    <p1510:client id="{8DFD6DF5-53EC-7360-0F55-11F445F95B68}" v="1" dt="2021-09-10T15:15:46.079"/>
    <p1510:client id="{8EDB1261-8C82-4F58-851C-82F535CF547E}" v="86" dt="2021-07-13T14:09:54.057"/>
    <p1510:client id="{9050AFAB-AD22-4E1C-BB76-7119409A0837}" v="521" dt="2021-10-07T14:24:23.422"/>
    <p1510:client id="{93A96B98-5CAF-4685-A779-B8F714801081}" v="146" dt="2021-09-01T17:39:43.925"/>
    <p1510:client id="{93E2BC82-7761-EA96-4726-DC52A39EF161}" v="2" dt="2021-09-13T09:24:46.940"/>
    <p1510:client id="{945A5684-F310-468F-8E9B-604CF46C3ED6}" v="139" dt="2021-10-07T15:03:54.093"/>
    <p1510:client id="{A29E0E02-15D6-40BF-A26F-0CD2C4BEA0EB}" v="775" dt="2021-10-01T12:04:54.539"/>
    <p1510:client id="{A3091A92-9BF3-43CE-9FF2-FA3904FE7169}" v="172" dt="2021-10-07T14:43:41.947"/>
    <p1510:client id="{A75948C5-6B3C-445F-95E4-7C850786F973}" v="1" dt="2021-09-10T14:14:37.121"/>
    <p1510:client id="{AF389055-C0BA-46E4-AEE5-B13E8F8CF424}" v="33" dt="2021-10-07T13:38:51.673"/>
    <p1510:client id="{B6126328-047C-9A49-EC71-F2044BA021BE}" v="1" dt="2021-09-13T10:25:00.117"/>
    <p1510:client id="{BAE3E728-10BE-4435-ADCD-592EC8A9D7DE}" v="32" dt="2021-10-01T18:59:41.759"/>
    <p1510:client id="{BE114D10-0331-0923-A59B-C10D3F8D5E9F}" v="19" dt="2021-07-14T12:25:05.945"/>
    <p1510:client id="{C745C975-4C70-4788-934B-246588D4C535}" v="2" dt="2021-09-10T09:08:55.866"/>
    <p1510:client id="{C9B6A587-7943-3C78-B127-B7C378CD26BF}" v="30" dt="2021-09-10T14:18:45.212"/>
    <p1510:client id="{CB84DFE9-9179-789C-0563-C4EF93BB4C28}" v="6" dt="2021-10-01T16:44:22.192"/>
    <p1510:client id="{CC938EEF-F335-4910-A3F9-0335CE2E89B6}" v="73" dt="2021-07-13T15:44:22.052"/>
    <p1510:client id="{CEB47737-7063-4971-B223-18FF3DC88A90}" v="74" dt="2021-07-13T14:12:18.917"/>
    <p1510:client id="{CED3FA7F-49C6-4D14-A480-4B3C13AA07E1}" v="74" dt="2021-10-01T14:15:04.429"/>
    <p1510:client id="{D2E59DFB-7EA7-4820-A87C-B3BBE820C1A1}" v="501" dt="2021-09-10T12:27:47.920"/>
    <p1510:client id="{D381AF86-BC1F-4646-BAEC-DFF584BEFA6D}" v="6" dt="2021-10-06T16:09:32.368"/>
    <p1510:client id="{EF79B835-05E4-4E78-BEF7-F3BCD528A86F}" v="116" dt="2021-10-07T14:50:14.967"/>
    <p1510:client id="{F4D599F8-E5F7-4E06-976A-D53C705921A6}" v="129" dt="2021-10-01T13:45:04.257"/>
    <p1510:client id="{F67A71D7-B507-4198-B2DD-675A0DE1B14F}" v="1" dt="2021-10-08T13:31:20.0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95" autoAdjust="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KOVIC Matija (ECFIN)" userId="S::matija.suskovic@ec.europa.eu::c7e9172c-771b-41c0-8629-2d5d16981072" providerId="AD" clId="Web-{565DE188-2CF2-40DC-9FCF-AA74B6F30738}"/>
    <pc:docChg chg="delSld modSld">
      <pc:chgData name="SUSKOVIC Matija (ECFIN)" userId="S::matija.suskovic@ec.europa.eu::c7e9172c-771b-41c0-8629-2d5d16981072" providerId="AD" clId="Web-{565DE188-2CF2-40DC-9FCF-AA74B6F30738}" dt="2021-10-07T16:48:29.169" v="3"/>
      <pc:docMkLst>
        <pc:docMk/>
      </pc:docMkLst>
      <pc:sldChg chg="modSp">
        <pc:chgData name="SUSKOVIC Matija (ECFIN)" userId="S::matija.suskovic@ec.europa.eu::c7e9172c-771b-41c0-8629-2d5d16981072" providerId="AD" clId="Web-{565DE188-2CF2-40DC-9FCF-AA74B6F30738}" dt="2021-10-07T16:48:29.169" v="3"/>
        <pc:sldMkLst>
          <pc:docMk/>
          <pc:sldMk cId="3535907738" sldId="435"/>
        </pc:sldMkLst>
        <pc:graphicFrameChg chg="modGraphic">
          <ac:chgData name="SUSKOVIC Matija (ECFIN)" userId="S::matija.suskovic@ec.europa.eu::c7e9172c-771b-41c0-8629-2d5d16981072" providerId="AD" clId="Web-{565DE188-2CF2-40DC-9FCF-AA74B6F30738}" dt="2021-10-07T16:48:29.169" v="3"/>
          <ac:graphicFrameMkLst>
            <pc:docMk/>
            <pc:sldMk cId="3535907738" sldId="435"/>
            <ac:graphicFrameMk id="3" creationId="{00000000-0000-0000-0000-000000000000}"/>
          </ac:graphicFrameMkLst>
        </pc:graphicFrameChg>
      </pc:sldChg>
      <pc:sldChg chg="del">
        <pc:chgData name="SUSKOVIC Matija (ECFIN)" userId="S::matija.suskovic@ec.europa.eu::c7e9172c-771b-41c0-8629-2d5d16981072" providerId="AD" clId="Web-{565DE188-2CF2-40DC-9FCF-AA74B6F30738}" dt="2021-10-07T16:47:45.590" v="0"/>
        <pc:sldMkLst>
          <pc:docMk/>
          <pc:sldMk cId="2453712391" sldId="436"/>
        </pc:sldMkLst>
      </pc:sldChg>
    </pc:docChg>
  </pc:docChgLst>
  <pc:docChgLst>
    <pc:chgData name="VAN BRUGGEN Patrick (SG-RECOVER)" userId="S::patrick.van-bruggen@ec.europa.eu::87da997e-34ba-4375-ab3e-608f3ab6a14c" providerId="AD" clId="Web-{8469317F-D37B-4B93-95C6-C8B843EA676F}"/>
    <pc:docChg chg="modSld">
      <pc:chgData name="VAN BRUGGEN Patrick (SG-RECOVER)" userId="S::patrick.van-bruggen@ec.europa.eu::87da997e-34ba-4375-ab3e-608f3ab6a14c" providerId="AD" clId="Web-{8469317F-D37B-4B93-95C6-C8B843EA676F}" dt="2021-10-01T18:45:56.349" v="10"/>
      <pc:docMkLst>
        <pc:docMk/>
      </pc:docMkLst>
      <pc:sldChg chg="modNotes">
        <pc:chgData name="VAN BRUGGEN Patrick (SG-RECOVER)" userId="S::patrick.van-bruggen@ec.europa.eu::87da997e-34ba-4375-ab3e-608f3ab6a14c" providerId="AD" clId="Web-{8469317F-D37B-4B93-95C6-C8B843EA676F}" dt="2021-10-01T18:45:56.349" v="10"/>
        <pc:sldMkLst>
          <pc:docMk/>
          <pc:sldMk cId="3059803510" sldId="425"/>
        </pc:sldMkLst>
      </pc:sldChg>
    </pc:docChg>
  </pc:docChgLst>
  <pc:docChgLst>
    <pc:chgData name="SUSKOVIC Matija (ECFIN)" userId="S::matija.suskovic@ec.europa.eu::c7e9172c-771b-41c0-8629-2d5d16981072" providerId="AD" clId="Web-{898CB906-AAA9-38B7-43CA-2863B9C8CDF1}"/>
    <pc:docChg chg="modSld">
      <pc:chgData name="SUSKOVIC Matija (ECFIN)" userId="S::matija.suskovic@ec.europa.eu::c7e9172c-771b-41c0-8629-2d5d16981072" providerId="AD" clId="Web-{898CB906-AAA9-38B7-43CA-2863B9C8CDF1}" dt="2021-10-01T19:15:26.015" v="414"/>
      <pc:docMkLst>
        <pc:docMk/>
      </pc:docMkLst>
      <pc:sldChg chg="modSp modNotes">
        <pc:chgData name="SUSKOVIC Matija (ECFIN)" userId="S::matija.suskovic@ec.europa.eu::c7e9172c-771b-41c0-8629-2d5d16981072" providerId="AD" clId="Web-{898CB906-AAA9-38B7-43CA-2863B9C8CDF1}" dt="2021-10-01T19:15:26.015" v="414"/>
        <pc:sldMkLst>
          <pc:docMk/>
          <pc:sldMk cId="2182949584" sldId="417"/>
        </pc:sldMkLst>
        <pc:spChg chg="mod">
          <ac:chgData name="SUSKOVIC Matija (ECFIN)" userId="S::matija.suskovic@ec.europa.eu::c7e9172c-771b-41c0-8629-2d5d16981072" providerId="AD" clId="Web-{898CB906-AAA9-38B7-43CA-2863B9C8CDF1}" dt="2021-10-01T18:58:54.579" v="73" actId="20577"/>
          <ac:spMkLst>
            <pc:docMk/>
            <pc:sldMk cId="2182949584" sldId="417"/>
            <ac:spMk id="13" creationId="{00000000-0000-0000-0000-000000000000}"/>
          </ac:spMkLst>
        </pc:spChg>
        <pc:spChg chg="mod">
          <ac:chgData name="SUSKOVIC Matija (ECFIN)" userId="S::matija.suskovic@ec.europa.eu::c7e9172c-771b-41c0-8629-2d5d16981072" providerId="AD" clId="Web-{898CB906-AAA9-38B7-43CA-2863B9C8CDF1}" dt="2021-10-01T18:58:48.938" v="70" actId="20577"/>
          <ac:spMkLst>
            <pc:docMk/>
            <pc:sldMk cId="2182949584" sldId="417"/>
            <ac:spMk id="21" creationId="{00000000-0000-0000-0000-000000000000}"/>
          </ac:spMkLst>
        </pc:spChg>
      </pc:sldChg>
    </pc:docChg>
  </pc:docChgLst>
  <pc:docChgLst>
    <pc:chgData name="VAN BRUGGEN Patrick (SG-RECOVER)" userId="S::patrick.van-bruggen@ec.europa.eu::87da997e-34ba-4375-ab3e-608f3ab6a14c" providerId="AD" clId="Web-{86E6993D-795E-4028-976E-8035A66770C3}"/>
    <pc:docChg chg="modSld">
      <pc:chgData name="VAN BRUGGEN Patrick (SG-RECOVER)" userId="S::patrick.van-bruggen@ec.europa.eu::87da997e-34ba-4375-ab3e-608f3ab6a14c" providerId="AD" clId="Web-{86E6993D-795E-4028-976E-8035A66770C3}" dt="2021-10-01T15:50:33.459" v="147" actId="14100"/>
      <pc:docMkLst>
        <pc:docMk/>
      </pc:docMkLst>
      <pc:sldChg chg="modNotes">
        <pc:chgData name="VAN BRUGGEN Patrick (SG-RECOVER)" userId="S::patrick.van-bruggen@ec.europa.eu::87da997e-34ba-4375-ab3e-608f3ab6a14c" providerId="AD" clId="Web-{86E6993D-795E-4028-976E-8035A66770C3}" dt="2021-10-01T15:34:51.307" v="29"/>
        <pc:sldMkLst>
          <pc:docMk/>
          <pc:sldMk cId="2800572733" sldId="406"/>
        </pc:sldMkLst>
      </pc:sldChg>
      <pc:sldChg chg="modSp">
        <pc:chgData name="VAN BRUGGEN Patrick (SG-RECOVER)" userId="S::patrick.van-bruggen@ec.europa.eu::87da997e-34ba-4375-ab3e-608f3ab6a14c" providerId="AD" clId="Web-{86E6993D-795E-4028-976E-8035A66770C3}" dt="2021-10-01T14:59:09.673" v="27" actId="20577"/>
        <pc:sldMkLst>
          <pc:docMk/>
          <pc:sldMk cId="2099470971" sldId="416"/>
        </pc:sldMkLst>
        <pc:spChg chg="mod">
          <ac:chgData name="VAN BRUGGEN Patrick (SG-RECOVER)" userId="S::patrick.van-bruggen@ec.europa.eu::87da997e-34ba-4375-ab3e-608f3ab6a14c" providerId="AD" clId="Web-{86E6993D-795E-4028-976E-8035A66770C3}" dt="2021-10-01T14:59:09.673" v="27" actId="20577"/>
          <ac:spMkLst>
            <pc:docMk/>
            <pc:sldMk cId="2099470971" sldId="416"/>
            <ac:spMk id="9" creationId="{00000000-0000-0000-0000-000000000000}"/>
          </ac:spMkLst>
        </pc:spChg>
      </pc:sldChg>
      <pc:sldChg chg="modNotes">
        <pc:chgData name="VAN BRUGGEN Patrick (SG-RECOVER)" userId="S::patrick.van-bruggen@ec.europa.eu::87da997e-34ba-4375-ab3e-608f3ab6a14c" providerId="AD" clId="Web-{86E6993D-795E-4028-976E-8035A66770C3}" dt="2021-10-01T15:36:08.434" v="84"/>
        <pc:sldMkLst>
          <pc:docMk/>
          <pc:sldMk cId="3602163966" sldId="428"/>
        </pc:sldMkLst>
      </pc:sldChg>
      <pc:sldChg chg="addSp delSp modSp">
        <pc:chgData name="VAN BRUGGEN Patrick (SG-RECOVER)" userId="S::patrick.van-bruggen@ec.europa.eu::87da997e-34ba-4375-ab3e-608f3ab6a14c" providerId="AD" clId="Web-{86E6993D-795E-4028-976E-8035A66770C3}" dt="2021-10-01T15:50:33.459" v="147" actId="14100"/>
        <pc:sldMkLst>
          <pc:docMk/>
          <pc:sldMk cId="2023920162" sldId="429"/>
        </pc:sldMkLst>
        <pc:graphicFrameChg chg="del">
          <ac:chgData name="VAN BRUGGEN Patrick (SG-RECOVER)" userId="S::patrick.van-bruggen@ec.europa.eu::87da997e-34ba-4375-ab3e-608f3ab6a14c" providerId="AD" clId="Web-{86E6993D-795E-4028-976E-8035A66770C3}" dt="2021-10-01T15:49:26.520" v="130"/>
          <ac:graphicFrameMkLst>
            <pc:docMk/>
            <pc:sldMk cId="2023920162" sldId="429"/>
            <ac:graphicFrameMk id="6" creationId="{00000000-0000-0000-0000-000000000000}"/>
          </ac:graphicFrameMkLst>
        </pc:graphicFrameChg>
        <pc:picChg chg="add del mod">
          <ac:chgData name="VAN BRUGGEN Patrick (SG-RECOVER)" userId="S::patrick.van-bruggen@ec.europa.eu::87da997e-34ba-4375-ab3e-608f3ab6a14c" providerId="AD" clId="Web-{86E6993D-795E-4028-976E-8035A66770C3}" dt="2021-10-01T15:50:19.912" v="143"/>
          <ac:picMkLst>
            <pc:docMk/>
            <pc:sldMk cId="2023920162" sldId="429"/>
            <ac:picMk id="2" creationId="{8CAD8BFF-DF66-4859-9D38-056E540B2204}"/>
          </ac:picMkLst>
        </pc:picChg>
        <pc:picChg chg="add mod">
          <ac:chgData name="VAN BRUGGEN Patrick (SG-RECOVER)" userId="S::patrick.van-bruggen@ec.europa.eu::87da997e-34ba-4375-ab3e-608f3ab6a14c" providerId="AD" clId="Web-{86E6993D-795E-4028-976E-8035A66770C3}" dt="2021-10-01T15:50:33.459" v="147" actId="14100"/>
          <ac:picMkLst>
            <pc:docMk/>
            <pc:sldMk cId="2023920162" sldId="429"/>
            <ac:picMk id="3" creationId="{DF1C8708-2133-4EB4-93B2-17CFBB26E528}"/>
          </ac:picMkLst>
        </pc:picChg>
      </pc:sldChg>
      <pc:sldChg chg="modNotes">
        <pc:chgData name="VAN BRUGGEN Patrick (SG-RECOVER)" userId="S::patrick.van-bruggen@ec.europa.eu::87da997e-34ba-4375-ab3e-608f3ab6a14c" providerId="AD" clId="Web-{86E6993D-795E-4028-976E-8035A66770C3}" dt="2021-10-01T15:40:42.848" v="129"/>
        <pc:sldMkLst>
          <pc:docMk/>
          <pc:sldMk cId="2172783857" sldId="430"/>
        </pc:sldMkLst>
      </pc:sldChg>
    </pc:docChg>
  </pc:docChgLst>
  <pc:docChgLst>
    <pc:chgData name="KOSICKI Daniel (ECFIN)" userId="S::daniel.kosicki@ec.europa.eu::87c8458d-5fb2-40b6-bfba-cb86bda104d9" providerId="AD" clId="Web-{A3091A92-9BF3-43CE-9FF2-FA3904FE7169}"/>
    <pc:docChg chg="modSld">
      <pc:chgData name="KOSICKI Daniel (ECFIN)" userId="S::daniel.kosicki@ec.europa.eu::87c8458d-5fb2-40b6-bfba-cb86bda104d9" providerId="AD" clId="Web-{A3091A92-9BF3-43CE-9FF2-FA3904FE7169}" dt="2021-10-07T14:43:41.947" v="633"/>
      <pc:docMkLst>
        <pc:docMk/>
      </pc:docMkLst>
      <pc:sldChg chg="addSp delSp modSp modNotes">
        <pc:chgData name="KOSICKI Daniel (ECFIN)" userId="S::daniel.kosicki@ec.europa.eu::87c8458d-5fb2-40b6-bfba-cb86bda104d9" providerId="AD" clId="Web-{A3091A92-9BF3-43CE-9FF2-FA3904FE7169}" dt="2021-10-07T14:43:41.947" v="633"/>
        <pc:sldMkLst>
          <pc:docMk/>
          <pc:sldMk cId="2023920162" sldId="429"/>
        </pc:sldMkLst>
        <pc:spChg chg="mod">
          <ac:chgData name="KOSICKI Daniel (ECFIN)" userId="S::daniel.kosicki@ec.europa.eu::87c8458d-5fb2-40b6-bfba-cb86bda104d9" providerId="AD" clId="Web-{A3091A92-9BF3-43CE-9FF2-FA3904FE7169}" dt="2021-10-07T14:42:59.884" v="628" actId="1076"/>
          <ac:spMkLst>
            <pc:docMk/>
            <pc:sldMk cId="2023920162" sldId="429"/>
            <ac:spMk id="12" creationId="{B5874855-7381-4D81-8AA4-C024B8723F0C}"/>
          </ac:spMkLst>
        </pc:spChg>
        <pc:graphicFrameChg chg="del mod">
          <ac:chgData name="KOSICKI Daniel (ECFIN)" userId="S::daniel.kosicki@ec.europa.eu::87c8458d-5fb2-40b6-bfba-cb86bda104d9" providerId="AD" clId="Web-{A3091A92-9BF3-43CE-9FF2-FA3904FE7169}" dt="2021-10-07T14:40:07.006" v="627"/>
          <ac:graphicFrameMkLst>
            <pc:docMk/>
            <pc:sldMk cId="2023920162" sldId="429"/>
            <ac:graphicFrameMk id="6" creationId="{00000000-0000-0000-0000-000000000000}"/>
          </ac:graphicFrameMkLst>
        </pc:graphicFrameChg>
        <pc:picChg chg="add del mod">
          <ac:chgData name="KOSICKI Daniel (ECFIN)" userId="S::daniel.kosicki@ec.europa.eu::87c8458d-5fb2-40b6-bfba-cb86bda104d9" providerId="AD" clId="Web-{A3091A92-9BF3-43CE-9FF2-FA3904FE7169}" dt="2021-10-07T14:43:41.947" v="633"/>
          <ac:picMkLst>
            <pc:docMk/>
            <pc:sldMk cId="2023920162" sldId="429"/>
            <ac:picMk id="2" creationId="{DED60DC4-9D99-4D81-A33D-BD5277D1DBEB}"/>
          </ac:picMkLst>
        </pc:picChg>
      </pc:sldChg>
      <pc:sldChg chg="modSp addCm modNotes">
        <pc:chgData name="KOSICKI Daniel (ECFIN)" userId="S::daniel.kosicki@ec.europa.eu::87c8458d-5fb2-40b6-bfba-cb86bda104d9" providerId="AD" clId="Web-{A3091A92-9BF3-43CE-9FF2-FA3904FE7169}" dt="2021-10-07T14:02:42.253" v="279"/>
        <pc:sldMkLst>
          <pc:docMk/>
          <pc:sldMk cId="1794785582" sldId="433"/>
        </pc:sldMkLst>
        <pc:spChg chg="mod">
          <ac:chgData name="KOSICKI Daniel (ECFIN)" userId="S::daniel.kosicki@ec.europa.eu::87c8458d-5fb2-40b6-bfba-cb86bda104d9" providerId="AD" clId="Web-{A3091A92-9BF3-43CE-9FF2-FA3904FE7169}" dt="2021-10-07T13:54:37.115" v="152" actId="20577"/>
          <ac:spMkLst>
            <pc:docMk/>
            <pc:sldMk cId="1794785582" sldId="433"/>
            <ac:spMk id="6" creationId="{00000000-0000-0000-0000-000000000000}"/>
          </ac:spMkLst>
        </pc:spChg>
        <pc:spChg chg="mod">
          <ac:chgData name="KOSICKI Daniel (ECFIN)" userId="S::daniel.kosicki@ec.europa.eu::87c8458d-5fb2-40b6-bfba-cb86bda104d9" providerId="AD" clId="Web-{A3091A92-9BF3-43CE-9FF2-FA3904FE7169}" dt="2021-10-07T13:29:02.812" v="12" actId="20577"/>
          <ac:spMkLst>
            <pc:docMk/>
            <pc:sldMk cId="1794785582" sldId="433"/>
            <ac:spMk id="8" creationId="{00000000-0000-0000-0000-000000000000}"/>
          </ac:spMkLst>
        </pc:spChg>
        <pc:spChg chg="mod">
          <ac:chgData name="KOSICKI Daniel (ECFIN)" userId="S::daniel.kosicki@ec.europa.eu::87c8458d-5fb2-40b6-bfba-cb86bda104d9" providerId="AD" clId="Web-{A3091A92-9BF3-43CE-9FF2-FA3904FE7169}" dt="2021-10-07T13:32:53.271" v="62" actId="20577"/>
          <ac:spMkLst>
            <pc:docMk/>
            <pc:sldMk cId="1794785582" sldId="433"/>
            <ac:spMk id="9" creationId="{00000000-0000-0000-0000-000000000000}"/>
          </ac:spMkLst>
        </pc:spChg>
        <pc:spChg chg="mod">
          <ac:chgData name="KOSICKI Daniel (ECFIN)" userId="S::daniel.kosicki@ec.europa.eu::87c8458d-5fb2-40b6-bfba-cb86bda104d9" providerId="AD" clId="Web-{A3091A92-9BF3-43CE-9FF2-FA3904FE7169}" dt="2021-10-07T13:56:36.931" v="207" actId="20577"/>
          <ac:spMkLst>
            <pc:docMk/>
            <pc:sldMk cId="1794785582" sldId="433"/>
            <ac:spMk id="14" creationId="{00000000-0000-0000-0000-000000000000}"/>
          </ac:spMkLst>
        </pc:spChg>
      </pc:sldChg>
    </pc:docChg>
  </pc:docChgLst>
  <pc:docChgLst>
    <pc:chgData name="DAOULAS Christos (ECFIN)" userId="S::christos.daoulas@ec.europa.eu::08d1e575-c6de-4122-9b88-9bd12ef1c2b5" providerId="AD" clId="Web-{F4D599F8-E5F7-4E06-976A-D53C705921A6}"/>
    <pc:docChg chg="modSld">
      <pc:chgData name="DAOULAS Christos (ECFIN)" userId="S::christos.daoulas@ec.europa.eu::08d1e575-c6de-4122-9b88-9bd12ef1c2b5" providerId="AD" clId="Web-{F4D599F8-E5F7-4E06-976A-D53C705921A6}" dt="2021-10-01T13:45:04.241" v="81" actId="20577"/>
      <pc:docMkLst>
        <pc:docMk/>
      </pc:docMkLst>
      <pc:sldChg chg="modSp">
        <pc:chgData name="DAOULAS Christos (ECFIN)" userId="S::christos.daoulas@ec.europa.eu::08d1e575-c6de-4122-9b88-9bd12ef1c2b5" providerId="AD" clId="Web-{F4D599F8-E5F7-4E06-976A-D53C705921A6}" dt="2021-10-01T13:31:20.569" v="4" actId="20577"/>
        <pc:sldMkLst>
          <pc:docMk/>
          <pc:sldMk cId="2099470971" sldId="416"/>
        </pc:sldMkLst>
        <pc:spChg chg="mod">
          <ac:chgData name="DAOULAS Christos (ECFIN)" userId="S::christos.daoulas@ec.europa.eu::08d1e575-c6de-4122-9b88-9bd12ef1c2b5" providerId="AD" clId="Web-{F4D599F8-E5F7-4E06-976A-D53C705921A6}" dt="2021-10-01T13:31:20.569" v="4" actId="20577"/>
          <ac:spMkLst>
            <pc:docMk/>
            <pc:sldMk cId="2099470971" sldId="416"/>
            <ac:spMk id="9" creationId="{00000000-0000-0000-0000-000000000000}"/>
          </ac:spMkLst>
        </pc:spChg>
      </pc:sldChg>
      <pc:sldChg chg="modSp">
        <pc:chgData name="DAOULAS Christos (ECFIN)" userId="S::christos.daoulas@ec.europa.eu::08d1e575-c6de-4122-9b88-9bd12ef1c2b5" providerId="AD" clId="Web-{F4D599F8-E5F7-4E06-976A-D53C705921A6}" dt="2021-10-01T13:37:17.215" v="12" actId="20577"/>
        <pc:sldMkLst>
          <pc:docMk/>
          <pc:sldMk cId="2182949584" sldId="417"/>
        </pc:sldMkLst>
        <pc:spChg chg="mod">
          <ac:chgData name="DAOULAS Christos (ECFIN)" userId="S::christos.daoulas@ec.europa.eu::08d1e575-c6de-4122-9b88-9bd12ef1c2b5" providerId="AD" clId="Web-{F4D599F8-E5F7-4E06-976A-D53C705921A6}" dt="2021-10-01T13:37:17.215" v="12" actId="20577"/>
          <ac:spMkLst>
            <pc:docMk/>
            <pc:sldMk cId="2182949584" sldId="417"/>
            <ac:spMk id="16" creationId="{00000000-0000-0000-0000-000000000000}"/>
          </ac:spMkLst>
        </pc:spChg>
        <pc:spChg chg="mod">
          <ac:chgData name="DAOULAS Christos (ECFIN)" userId="S::christos.daoulas@ec.europa.eu::08d1e575-c6de-4122-9b88-9bd12ef1c2b5" providerId="AD" clId="Web-{F4D599F8-E5F7-4E06-976A-D53C705921A6}" dt="2021-10-01T13:37:09.761" v="7" actId="20577"/>
          <ac:spMkLst>
            <pc:docMk/>
            <pc:sldMk cId="2182949584" sldId="417"/>
            <ac:spMk id="19" creationId="{00000000-0000-0000-0000-000000000000}"/>
          </ac:spMkLst>
        </pc:spChg>
      </pc:sldChg>
      <pc:sldChg chg="modSp">
        <pc:chgData name="DAOULAS Christos (ECFIN)" userId="S::christos.daoulas@ec.europa.eu::08d1e575-c6de-4122-9b88-9bd12ef1c2b5" providerId="AD" clId="Web-{F4D599F8-E5F7-4E06-976A-D53C705921A6}" dt="2021-10-01T13:37:31.575" v="13" actId="14100"/>
        <pc:sldMkLst>
          <pc:docMk/>
          <pc:sldMk cId="3059803510" sldId="425"/>
        </pc:sldMkLst>
        <pc:spChg chg="mod">
          <ac:chgData name="DAOULAS Christos (ECFIN)" userId="S::christos.daoulas@ec.europa.eu::08d1e575-c6de-4122-9b88-9bd12ef1c2b5" providerId="AD" clId="Web-{F4D599F8-E5F7-4E06-976A-D53C705921A6}" dt="2021-10-01T13:37:31.575" v="13" actId="14100"/>
          <ac:spMkLst>
            <pc:docMk/>
            <pc:sldMk cId="3059803510" sldId="425"/>
            <ac:spMk id="17" creationId="{00000000-0000-0000-0000-000000000000}"/>
          </ac:spMkLst>
        </pc:spChg>
      </pc:sldChg>
      <pc:sldChg chg="modSp">
        <pc:chgData name="DAOULAS Christos (ECFIN)" userId="S::christos.daoulas@ec.europa.eu::08d1e575-c6de-4122-9b88-9bd12ef1c2b5" providerId="AD" clId="Web-{F4D599F8-E5F7-4E06-976A-D53C705921A6}" dt="2021-10-01T13:39:16.299" v="47" actId="20577"/>
        <pc:sldMkLst>
          <pc:docMk/>
          <pc:sldMk cId="3602163966" sldId="428"/>
        </pc:sldMkLst>
        <pc:spChg chg="mod">
          <ac:chgData name="DAOULAS Christos (ECFIN)" userId="S::christos.daoulas@ec.europa.eu::08d1e575-c6de-4122-9b88-9bd12ef1c2b5" providerId="AD" clId="Web-{F4D599F8-E5F7-4E06-976A-D53C705921A6}" dt="2021-10-01T13:39:16.299" v="47" actId="20577"/>
          <ac:spMkLst>
            <pc:docMk/>
            <pc:sldMk cId="3602163966" sldId="428"/>
            <ac:spMk id="8" creationId="{00000000-0000-0000-0000-000000000000}"/>
          </ac:spMkLst>
        </pc:spChg>
      </pc:sldChg>
      <pc:sldChg chg="modSp">
        <pc:chgData name="DAOULAS Christos (ECFIN)" userId="S::christos.daoulas@ec.europa.eu::08d1e575-c6de-4122-9b88-9bd12ef1c2b5" providerId="AD" clId="Web-{F4D599F8-E5F7-4E06-976A-D53C705921A6}" dt="2021-10-01T13:45:04.241" v="81" actId="20577"/>
        <pc:sldMkLst>
          <pc:docMk/>
          <pc:sldMk cId="2172783857" sldId="430"/>
        </pc:sldMkLst>
        <pc:spChg chg="mod">
          <ac:chgData name="DAOULAS Christos (ECFIN)" userId="S::christos.daoulas@ec.europa.eu::08d1e575-c6de-4122-9b88-9bd12ef1c2b5" providerId="AD" clId="Web-{F4D599F8-E5F7-4E06-976A-D53C705921A6}" dt="2021-10-01T13:43:17.235" v="69" actId="14100"/>
          <ac:spMkLst>
            <pc:docMk/>
            <pc:sldMk cId="2172783857" sldId="430"/>
            <ac:spMk id="6" creationId="{00000000-0000-0000-0000-000000000000}"/>
          </ac:spMkLst>
        </pc:spChg>
        <pc:spChg chg="mod">
          <ac:chgData name="DAOULAS Christos (ECFIN)" userId="S::christos.daoulas@ec.europa.eu::08d1e575-c6de-4122-9b88-9bd12ef1c2b5" providerId="AD" clId="Web-{F4D599F8-E5F7-4E06-976A-D53C705921A6}" dt="2021-10-01T13:42:02.418" v="52" actId="20577"/>
          <ac:spMkLst>
            <pc:docMk/>
            <pc:sldMk cId="2172783857" sldId="430"/>
            <ac:spMk id="9" creationId="{00000000-0000-0000-0000-000000000000}"/>
          </ac:spMkLst>
        </pc:spChg>
        <pc:spChg chg="mod">
          <ac:chgData name="DAOULAS Christos (ECFIN)" userId="S::christos.daoulas@ec.europa.eu::08d1e575-c6de-4122-9b88-9bd12ef1c2b5" providerId="AD" clId="Web-{F4D599F8-E5F7-4E06-976A-D53C705921A6}" dt="2021-10-01T13:44:03.113" v="75" actId="14100"/>
          <ac:spMkLst>
            <pc:docMk/>
            <pc:sldMk cId="2172783857" sldId="430"/>
            <ac:spMk id="16" creationId="{00000000-0000-0000-0000-000000000000}"/>
          </ac:spMkLst>
        </pc:spChg>
        <pc:spChg chg="mod">
          <ac:chgData name="DAOULAS Christos (ECFIN)" userId="S::christos.daoulas@ec.europa.eu::08d1e575-c6de-4122-9b88-9bd12ef1c2b5" providerId="AD" clId="Web-{F4D599F8-E5F7-4E06-976A-D53C705921A6}" dt="2021-10-01T13:45:04.241" v="81" actId="20577"/>
          <ac:spMkLst>
            <pc:docMk/>
            <pc:sldMk cId="2172783857" sldId="430"/>
            <ac:spMk id="25" creationId="{00000000-0000-0000-0000-000000000000}"/>
          </ac:spMkLst>
        </pc:spChg>
      </pc:sldChg>
    </pc:docChg>
  </pc:docChgLst>
  <pc:docChgLst>
    <pc:chgData name="VAN BRUGGEN Patrick (SG-RECOVER)" userId="S::patrick.van-bruggen@ec.europa.eu::87da997e-34ba-4375-ab3e-608f3ab6a14c" providerId="AD" clId="Web-{BAE3E728-10BE-4435-ADCD-592EC8A9D7DE}"/>
    <pc:docChg chg="modSld">
      <pc:chgData name="VAN BRUGGEN Patrick (SG-RECOVER)" userId="S::patrick.van-bruggen@ec.europa.eu::87da997e-34ba-4375-ab3e-608f3ab6a14c" providerId="AD" clId="Web-{BAE3E728-10BE-4435-ADCD-592EC8A9D7DE}" dt="2021-10-01T18:59:40.759" v="14" actId="20577"/>
      <pc:docMkLst>
        <pc:docMk/>
      </pc:docMkLst>
      <pc:sldChg chg="modSp">
        <pc:chgData name="VAN BRUGGEN Patrick (SG-RECOVER)" userId="S::patrick.van-bruggen@ec.europa.eu::87da997e-34ba-4375-ab3e-608f3ab6a14c" providerId="AD" clId="Web-{BAE3E728-10BE-4435-ADCD-592EC8A9D7DE}" dt="2021-10-01T18:59:40.759" v="14" actId="20577"/>
        <pc:sldMkLst>
          <pc:docMk/>
          <pc:sldMk cId="2142975878" sldId="427"/>
        </pc:sldMkLst>
        <pc:spChg chg="mod">
          <ac:chgData name="VAN BRUGGEN Patrick (SG-RECOVER)" userId="S::patrick.van-bruggen@ec.europa.eu::87da997e-34ba-4375-ab3e-608f3ab6a14c" providerId="AD" clId="Web-{BAE3E728-10BE-4435-ADCD-592EC8A9D7DE}" dt="2021-10-01T18:59:40.759" v="14" actId="20577"/>
          <ac:spMkLst>
            <pc:docMk/>
            <pc:sldMk cId="2142975878" sldId="427"/>
            <ac:spMk id="11" creationId="{00000000-0000-0000-0000-000000000000}"/>
          </ac:spMkLst>
        </pc:spChg>
      </pc:sldChg>
    </pc:docChg>
  </pc:docChgLst>
  <pc:docChgLst>
    <pc:chgData name="VAN BRUGGEN Patrick (SG-RECOVER)" userId="S::patrick.van-bruggen@ec.europa.eu::87da997e-34ba-4375-ab3e-608f3ab6a14c" providerId="AD" clId="Web-{53A76EBE-7DD2-42C1-8EF6-2D2DBCBAD455}"/>
    <pc:docChg chg="modSld">
      <pc:chgData name="VAN BRUGGEN Patrick (SG-RECOVER)" userId="S::patrick.van-bruggen@ec.europa.eu::87da997e-34ba-4375-ab3e-608f3ab6a14c" providerId="AD" clId="Web-{53A76EBE-7DD2-42C1-8EF6-2D2DBCBAD455}" dt="2021-10-01T16:09:45.651" v="1"/>
      <pc:docMkLst>
        <pc:docMk/>
      </pc:docMkLst>
      <pc:sldChg chg="modNotes">
        <pc:chgData name="VAN BRUGGEN Patrick (SG-RECOVER)" userId="S::patrick.van-bruggen@ec.europa.eu::87da997e-34ba-4375-ab3e-608f3ab6a14c" providerId="AD" clId="Web-{53A76EBE-7DD2-42C1-8EF6-2D2DBCBAD455}" dt="2021-10-01T16:09:45.651" v="1"/>
        <pc:sldMkLst>
          <pc:docMk/>
          <pc:sldMk cId="2172783857" sldId="430"/>
        </pc:sldMkLst>
      </pc:sldChg>
    </pc:docChg>
  </pc:docChgLst>
  <pc:docChgLst>
    <pc:chgData name="KOSICKI Daniel (ECFIN)" userId="S::daniel.kosicki@ec.europa.eu::87c8458d-5fb2-40b6-bfba-cb86bda104d9" providerId="AD" clId="Web-{79509DAD-5A96-46F2-AF1A-8FDB304BC4ED}"/>
    <pc:docChg chg="modSld">
      <pc:chgData name="KOSICKI Daniel (ECFIN)" userId="S::daniel.kosicki@ec.europa.eu::87c8458d-5fb2-40b6-bfba-cb86bda104d9" providerId="AD" clId="Web-{79509DAD-5A96-46F2-AF1A-8FDB304BC4ED}" dt="2021-10-01T12:18:44.584" v="1121" actId="688"/>
      <pc:docMkLst>
        <pc:docMk/>
      </pc:docMkLst>
      <pc:sldChg chg="addSp delSp modSp modNotes">
        <pc:chgData name="KOSICKI Daniel (ECFIN)" userId="S::daniel.kosicki@ec.europa.eu::87c8458d-5fb2-40b6-bfba-cb86bda104d9" providerId="AD" clId="Web-{79509DAD-5A96-46F2-AF1A-8FDB304BC4ED}" dt="2021-10-01T12:18:44.584" v="1121" actId="688"/>
        <pc:sldMkLst>
          <pc:docMk/>
          <pc:sldMk cId="2182949584" sldId="417"/>
        </pc:sldMkLst>
        <pc:spChg chg="mod">
          <ac:chgData name="KOSICKI Daniel (ECFIN)" userId="S::daniel.kosicki@ec.europa.eu::87c8458d-5fb2-40b6-bfba-cb86bda104d9" providerId="AD" clId="Web-{79509DAD-5A96-46F2-AF1A-8FDB304BC4ED}" dt="2021-10-01T10:56:24.527" v="472" actId="20577"/>
          <ac:spMkLst>
            <pc:docMk/>
            <pc:sldMk cId="2182949584" sldId="417"/>
            <ac:spMk id="15" creationId="{00000000-0000-0000-0000-000000000000}"/>
          </ac:spMkLst>
        </pc:spChg>
        <pc:spChg chg="mod">
          <ac:chgData name="KOSICKI Daniel (ECFIN)" userId="S::daniel.kosicki@ec.europa.eu::87c8458d-5fb2-40b6-bfba-cb86bda104d9" providerId="AD" clId="Web-{79509DAD-5A96-46F2-AF1A-8FDB304BC4ED}" dt="2021-10-01T11:57:43.920" v="1067" actId="20577"/>
          <ac:spMkLst>
            <pc:docMk/>
            <pc:sldMk cId="2182949584" sldId="417"/>
            <ac:spMk id="16" creationId="{00000000-0000-0000-0000-000000000000}"/>
          </ac:spMkLst>
        </pc:spChg>
        <pc:spChg chg="mod">
          <ac:chgData name="KOSICKI Daniel (ECFIN)" userId="S::daniel.kosicki@ec.europa.eu::87c8458d-5fb2-40b6-bfba-cb86bda104d9" providerId="AD" clId="Web-{79509DAD-5A96-46F2-AF1A-8FDB304BC4ED}" dt="2021-10-01T11:56:35.916" v="1013" actId="20577"/>
          <ac:spMkLst>
            <pc:docMk/>
            <pc:sldMk cId="2182949584" sldId="417"/>
            <ac:spMk id="18" creationId="{00000000-0000-0000-0000-000000000000}"/>
          </ac:spMkLst>
        </pc:spChg>
        <pc:spChg chg="mod">
          <ac:chgData name="KOSICKI Daniel (ECFIN)" userId="S::daniel.kosicki@ec.europa.eu::87c8458d-5fb2-40b6-bfba-cb86bda104d9" providerId="AD" clId="Web-{79509DAD-5A96-46F2-AF1A-8FDB304BC4ED}" dt="2021-10-01T11:57:54.186" v="1092" actId="20577"/>
          <ac:spMkLst>
            <pc:docMk/>
            <pc:sldMk cId="2182949584" sldId="417"/>
            <ac:spMk id="19" creationId="{00000000-0000-0000-0000-000000000000}"/>
          </ac:spMkLst>
        </pc:spChg>
        <pc:spChg chg="mod">
          <ac:chgData name="KOSICKI Daniel (ECFIN)" userId="S::daniel.kosicki@ec.europa.eu::87c8458d-5fb2-40b6-bfba-cb86bda104d9" providerId="AD" clId="Web-{79509DAD-5A96-46F2-AF1A-8FDB304BC4ED}" dt="2021-10-01T12:18:44.584" v="1121" actId="688"/>
          <ac:spMkLst>
            <pc:docMk/>
            <pc:sldMk cId="2182949584" sldId="417"/>
            <ac:spMk id="34" creationId="{00000000-0000-0000-0000-000000000000}"/>
          </ac:spMkLst>
        </pc:spChg>
        <pc:spChg chg="mod">
          <ac:chgData name="KOSICKI Daniel (ECFIN)" userId="S::daniel.kosicki@ec.europa.eu::87c8458d-5fb2-40b6-bfba-cb86bda104d9" providerId="AD" clId="Web-{79509DAD-5A96-46F2-AF1A-8FDB304BC4ED}" dt="2021-10-01T10:46:06.929" v="172" actId="20577"/>
          <ac:spMkLst>
            <pc:docMk/>
            <pc:sldMk cId="2182949584" sldId="417"/>
            <ac:spMk id="45" creationId="{00000000-0000-0000-0000-000000000000}"/>
          </ac:spMkLst>
        </pc:spChg>
        <pc:grpChg chg="mod">
          <ac:chgData name="KOSICKI Daniel (ECFIN)" userId="S::daniel.kosicki@ec.europa.eu::87c8458d-5fb2-40b6-bfba-cb86bda104d9" providerId="AD" clId="Web-{79509DAD-5A96-46F2-AF1A-8FDB304BC4ED}" dt="2021-10-01T10:50:39.273" v="387" actId="1076"/>
          <ac:grpSpMkLst>
            <pc:docMk/>
            <pc:sldMk cId="2182949584" sldId="417"/>
            <ac:grpSpMk id="5" creationId="{00000000-0000-0000-0000-000000000000}"/>
          </ac:grpSpMkLst>
        </pc:grpChg>
        <pc:picChg chg="add del mod">
          <ac:chgData name="KOSICKI Daniel (ECFIN)" userId="S::daniel.kosicki@ec.europa.eu::87c8458d-5fb2-40b6-bfba-cb86bda104d9" providerId="AD" clId="Web-{79509DAD-5A96-46F2-AF1A-8FDB304BC4ED}" dt="2021-10-01T12:16:21.091" v="1106"/>
          <ac:picMkLst>
            <pc:docMk/>
            <pc:sldMk cId="2182949584" sldId="417"/>
            <ac:picMk id="20" creationId="{4B4ABF14-08F0-48A9-8902-4F80975C1EDE}"/>
          </ac:picMkLst>
        </pc:picChg>
        <pc:picChg chg="add del mod">
          <ac:chgData name="KOSICKI Daniel (ECFIN)" userId="S::daniel.kosicki@ec.europa.eu::87c8458d-5fb2-40b6-bfba-cb86bda104d9" providerId="AD" clId="Web-{79509DAD-5A96-46F2-AF1A-8FDB304BC4ED}" dt="2021-10-01T12:16:59.343" v="1109"/>
          <ac:picMkLst>
            <pc:docMk/>
            <pc:sldMk cId="2182949584" sldId="417"/>
            <ac:picMk id="35" creationId="{B0049CAC-93A8-4C42-8F8B-F77939DF9829}"/>
          </ac:picMkLst>
        </pc:picChg>
        <pc:picChg chg="add del mod">
          <ac:chgData name="KOSICKI Daniel (ECFIN)" userId="S::daniel.kosicki@ec.europa.eu::87c8458d-5fb2-40b6-bfba-cb86bda104d9" providerId="AD" clId="Web-{79509DAD-5A96-46F2-AF1A-8FDB304BC4ED}" dt="2021-10-01T12:18:25.145" v="1118"/>
          <ac:picMkLst>
            <pc:docMk/>
            <pc:sldMk cId="2182949584" sldId="417"/>
            <ac:picMk id="36" creationId="{1367CBC8-6255-4E2E-9FBC-7500AE892546}"/>
          </ac:picMkLst>
        </pc:picChg>
        <pc:picChg chg="add del mod">
          <ac:chgData name="KOSICKI Daniel (ECFIN)" userId="S::daniel.kosicki@ec.europa.eu::87c8458d-5fb2-40b6-bfba-cb86bda104d9" providerId="AD" clId="Web-{79509DAD-5A96-46F2-AF1A-8FDB304BC4ED}" dt="2021-10-01T12:18:04.285" v="1115"/>
          <ac:picMkLst>
            <pc:docMk/>
            <pc:sldMk cId="2182949584" sldId="417"/>
            <ac:picMk id="37" creationId="{2DABFCE0-247D-46A4-A5A0-706268C97A76}"/>
          </ac:picMkLst>
        </pc:picChg>
        <pc:picChg chg="mod">
          <ac:chgData name="KOSICKI Daniel (ECFIN)" userId="S::daniel.kosicki@ec.europa.eu::87c8458d-5fb2-40b6-bfba-cb86bda104d9" providerId="AD" clId="Web-{79509DAD-5A96-46F2-AF1A-8FDB304BC4ED}" dt="2021-10-01T12:14:08.084" v="1098" actId="1076"/>
          <ac:picMkLst>
            <pc:docMk/>
            <pc:sldMk cId="2182949584" sldId="417"/>
            <ac:picMk id="39" creationId="{00000000-0000-0000-0000-000000000000}"/>
          </ac:picMkLst>
        </pc:picChg>
        <pc:picChg chg="del">
          <ac:chgData name="KOSICKI Daniel (ECFIN)" userId="S::daniel.kosicki@ec.europa.eu::87c8458d-5fb2-40b6-bfba-cb86bda104d9" providerId="AD" clId="Web-{79509DAD-5A96-46F2-AF1A-8FDB304BC4ED}" dt="2021-10-01T12:14:01.724" v="1097"/>
          <ac:picMkLst>
            <pc:docMk/>
            <pc:sldMk cId="2182949584" sldId="417"/>
            <ac:picMk id="40" creationId="{00000000-0000-0000-0000-000000000000}"/>
          </ac:picMkLst>
        </pc:picChg>
      </pc:sldChg>
      <pc:sldChg chg="modSp modNotes">
        <pc:chgData name="KOSICKI Daniel (ECFIN)" userId="S::daniel.kosicki@ec.europa.eu::87c8458d-5fb2-40b6-bfba-cb86bda104d9" providerId="AD" clId="Web-{79509DAD-5A96-46F2-AF1A-8FDB304BC4ED}" dt="2021-10-01T11:46:48.071" v="906"/>
        <pc:sldMkLst>
          <pc:docMk/>
          <pc:sldMk cId="3059803510" sldId="425"/>
        </pc:sldMkLst>
        <pc:spChg chg="mod">
          <ac:chgData name="KOSICKI Daniel (ECFIN)" userId="S::daniel.kosicki@ec.europa.eu::87c8458d-5fb2-40b6-bfba-cb86bda104d9" providerId="AD" clId="Web-{79509DAD-5A96-46F2-AF1A-8FDB304BC4ED}" dt="2021-10-01T11:13:37.851" v="620" actId="20577"/>
          <ac:spMkLst>
            <pc:docMk/>
            <pc:sldMk cId="3059803510" sldId="425"/>
            <ac:spMk id="2" creationId="{00000000-0000-0000-0000-000000000000}"/>
          </ac:spMkLst>
        </pc:spChg>
        <pc:spChg chg="mod">
          <ac:chgData name="KOSICKI Daniel (ECFIN)" userId="S::daniel.kosicki@ec.europa.eu::87c8458d-5fb2-40b6-bfba-cb86bda104d9" providerId="AD" clId="Web-{79509DAD-5A96-46F2-AF1A-8FDB304BC4ED}" dt="2021-10-01T11:20:49.078" v="716" actId="20577"/>
          <ac:spMkLst>
            <pc:docMk/>
            <pc:sldMk cId="3059803510" sldId="425"/>
            <ac:spMk id="12" creationId="{00000000-0000-0000-0000-000000000000}"/>
          </ac:spMkLst>
        </pc:spChg>
        <pc:spChg chg="mod">
          <ac:chgData name="KOSICKI Daniel (ECFIN)" userId="S::daniel.kosicki@ec.europa.eu::87c8458d-5fb2-40b6-bfba-cb86bda104d9" providerId="AD" clId="Web-{79509DAD-5A96-46F2-AF1A-8FDB304BC4ED}" dt="2021-10-01T11:10:46.248" v="534" actId="20577"/>
          <ac:spMkLst>
            <pc:docMk/>
            <pc:sldMk cId="3059803510" sldId="425"/>
            <ac:spMk id="13" creationId="{00000000-0000-0000-0000-000000000000}"/>
          </ac:spMkLst>
        </pc:spChg>
        <pc:spChg chg="mod">
          <ac:chgData name="KOSICKI Daniel (ECFIN)" userId="S::daniel.kosicki@ec.europa.eu::87c8458d-5fb2-40b6-bfba-cb86bda104d9" providerId="AD" clId="Web-{79509DAD-5A96-46F2-AF1A-8FDB304BC4ED}" dt="2021-10-01T11:12:41.723" v="588" actId="20577"/>
          <ac:spMkLst>
            <pc:docMk/>
            <pc:sldMk cId="3059803510" sldId="425"/>
            <ac:spMk id="17" creationId="{00000000-0000-0000-0000-000000000000}"/>
          </ac:spMkLst>
        </pc:spChg>
      </pc:sldChg>
      <pc:sldChg chg="modNotes">
        <pc:chgData name="KOSICKI Daniel (ECFIN)" userId="S::daniel.kosicki@ec.europa.eu::87c8458d-5fb2-40b6-bfba-cb86bda104d9" providerId="AD" clId="Web-{79509DAD-5A96-46F2-AF1A-8FDB304BC4ED}" dt="2021-10-01T11:52:42.794" v="1006"/>
        <pc:sldMkLst>
          <pc:docMk/>
          <pc:sldMk cId="2023920162" sldId="429"/>
        </pc:sldMkLst>
      </pc:sldChg>
      <pc:sldChg chg="modNotes">
        <pc:chgData name="KOSICKI Daniel (ECFIN)" userId="S::daniel.kosicki@ec.europa.eu::87c8458d-5fb2-40b6-bfba-cb86bda104d9" providerId="AD" clId="Web-{79509DAD-5A96-46F2-AF1A-8FDB304BC4ED}" dt="2021-10-01T10:58:05.033" v="501"/>
        <pc:sldMkLst>
          <pc:docMk/>
          <pc:sldMk cId="2172783857" sldId="430"/>
        </pc:sldMkLst>
      </pc:sldChg>
    </pc:docChg>
  </pc:docChgLst>
  <pc:docChgLst>
    <pc:chgData name="KOSICKI Daniel (ECFIN)" userId="S::daniel.kosicki@ec.europa.eu::87c8458d-5fb2-40b6-bfba-cb86bda104d9" providerId="AD" clId="Web-{E295DB09-C510-40F6-A75D-A14E8C5B4249}"/>
    <pc:docChg chg="modSld">
      <pc:chgData name="KOSICKI Daniel (ECFIN)" userId="S::daniel.kosicki@ec.europa.eu::87c8458d-5fb2-40b6-bfba-cb86bda104d9" providerId="AD" clId="Web-{E295DB09-C510-40F6-A75D-A14E8C5B4249}" dt="2021-10-01T12:34:36.733" v="33"/>
      <pc:docMkLst>
        <pc:docMk/>
      </pc:docMkLst>
      <pc:sldChg chg="modNotes">
        <pc:chgData name="KOSICKI Daniel (ECFIN)" userId="S::daniel.kosicki@ec.europa.eu::87c8458d-5fb2-40b6-bfba-cb86bda104d9" providerId="AD" clId="Web-{E295DB09-C510-40F6-A75D-A14E8C5B4249}" dt="2021-10-01T12:34:36.733" v="33"/>
        <pc:sldMkLst>
          <pc:docMk/>
          <pc:sldMk cId="2182949584" sldId="417"/>
        </pc:sldMkLst>
      </pc:sldChg>
    </pc:docChg>
  </pc:docChgLst>
  <pc:docChgLst>
    <pc:chgData name="SUSKOVIC Matija (ECFIN)" userId="S::matija.suskovic@ec.europa.eu::c7e9172c-771b-41c0-8629-2d5d16981072" providerId="AD" clId="Web-{F67A71D7-B507-4198-B2DD-675A0DE1B14F}"/>
    <pc:docChg chg="">
      <pc:chgData name="SUSKOVIC Matija (ECFIN)" userId="S::matija.suskovic@ec.europa.eu::c7e9172c-771b-41c0-8629-2d5d16981072" providerId="AD" clId="Web-{F67A71D7-B507-4198-B2DD-675A0DE1B14F}" dt="2021-10-08T13:31:20.061" v="0"/>
      <pc:docMkLst>
        <pc:docMk/>
      </pc:docMkLst>
      <pc:sldChg chg="delCm">
        <pc:chgData name="SUSKOVIC Matija (ECFIN)" userId="S::matija.suskovic@ec.europa.eu::c7e9172c-771b-41c0-8629-2d5d16981072" providerId="AD" clId="Web-{F67A71D7-B507-4198-B2DD-675A0DE1B14F}" dt="2021-10-08T13:31:20.061" v="0"/>
        <pc:sldMkLst>
          <pc:docMk/>
          <pc:sldMk cId="1794785582" sldId="433"/>
        </pc:sldMkLst>
      </pc:sldChg>
    </pc:docChg>
  </pc:docChgLst>
  <pc:docChgLst>
    <pc:chgData name="SUSKOVIC Matija (ECFIN)" userId="S::matija.suskovic@ec.europa.eu::c7e9172c-771b-41c0-8629-2d5d16981072" providerId="AD" clId="Web-{4E443D9E-D595-48AD-A202-F45E9744204C}"/>
    <pc:docChg chg="modSld">
      <pc:chgData name="SUSKOVIC Matija (ECFIN)" userId="S::matija.suskovic@ec.europa.eu::c7e9172c-771b-41c0-8629-2d5d16981072" providerId="AD" clId="Web-{4E443D9E-D595-48AD-A202-F45E9744204C}" dt="2021-10-08T08:13:55.486" v="116"/>
      <pc:docMkLst>
        <pc:docMk/>
      </pc:docMkLst>
      <pc:sldChg chg="modSp delCm modNotes">
        <pc:chgData name="SUSKOVIC Matija (ECFIN)" userId="S::matija.suskovic@ec.europa.eu::c7e9172c-771b-41c0-8629-2d5d16981072" providerId="AD" clId="Web-{4E443D9E-D595-48AD-A202-F45E9744204C}" dt="2021-10-08T08:04:03.551" v="103"/>
        <pc:sldMkLst>
          <pc:docMk/>
          <pc:sldMk cId="2182949584" sldId="417"/>
        </pc:sldMkLst>
        <pc:spChg chg="mod">
          <ac:chgData name="SUSKOVIC Matija (ECFIN)" userId="S::matija.suskovic@ec.europa.eu::c7e9172c-771b-41c0-8629-2d5d16981072" providerId="AD" clId="Web-{4E443D9E-D595-48AD-A202-F45E9744204C}" dt="2021-10-08T07:54:14.898" v="62" actId="20577"/>
          <ac:spMkLst>
            <pc:docMk/>
            <pc:sldMk cId="2182949584" sldId="417"/>
            <ac:spMk id="12" creationId="{00000000-0000-0000-0000-000000000000}"/>
          </ac:spMkLst>
        </pc:spChg>
        <pc:spChg chg="mod">
          <ac:chgData name="SUSKOVIC Matija (ECFIN)" userId="S::matija.suskovic@ec.europa.eu::c7e9172c-771b-41c0-8629-2d5d16981072" providerId="AD" clId="Web-{4E443D9E-D595-48AD-A202-F45E9744204C}" dt="2021-10-08T07:48:59.016" v="46" actId="20577"/>
          <ac:spMkLst>
            <pc:docMk/>
            <pc:sldMk cId="2182949584" sldId="417"/>
            <ac:spMk id="19" creationId="{00000000-0000-0000-0000-000000000000}"/>
          </ac:spMkLst>
        </pc:spChg>
        <pc:spChg chg="mod">
          <ac:chgData name="SUSKOVIC Matija (ECFIN)" userId="S::matija.suskovic@ec.europa.eu::c7e9172c-771b-41c0-8629-2d5d16981072" providerId="AD" clId="Web-{4E443D9E-D595-48AD-A202-F45E9744204C}" dt="2021-10-08T07:55:11.165" v="84" actId="1076"/>
          <ac:spMkLst>
            <pc:docMk/>
            <pc:sldMk cId="2182949584" sldId="417"/>
            <ac:spMk id="21" creationId="{00000000-0000-0000-0000-000000000000}"/>
          </ac:spMkLst>
        </pc:spChg>
        <pc:spChg chg="mod">
          <ac:chgData name="SUSKOVIC Matija (ECFIN)" userId="S::matija.suskovic@ec.europa.eu::c7e9172c-771b-41c0-8629-2d5d16981072" providerId="AD" clId="Web-{4E443D9E-D595-48AD-A202-F45E9744204C}" dt="2021-10-08T07:55:25.353" v="88" actId="20577"/>
          <ac:spMkLst>
            <pc:docMk/>
            <pc:sldMk cId="2182949584" sldId="417"/>
            <ac:spMk id="45" creationId="{00000000-0000-0000-0000-000000000000}"/>
          </ac:spMkLst>
        </pc:spChg>
        <pc:cxnChg chg="mod">
          <ac:chgData name="SUSKOVIC Matija (ECFIN)" userId="S::matija.suskovic@ec.europa.eu::c7e9172c-771b-41c0-8629-2d5d16981072" providerId="AD" clId="Web-{4E443D9E-D595-48AD-A202-F45E9744204C}" dt="2021-10-08T07:55:18.681" v="86" actId="1076"/>
          <ac:cxnSpMkLst>
            <pc:docMk/>
            <pc:sldMk cId="2182949584" sldId="417"/>
            <ac:cxnSpMk id="14" creationId="{EFD655A9-75AA-4724-B63E-BD421E38EB27}"/>
          </ac:cxnSpMkLst>
        </pc:cxnChg>
      </pc:sldChg>
      <pc:sldChg chg="modNotes">
        <pc:chgData name="SUSKOVIC Matija (ECFIN)" userId="S::matija.suskovic@ec.europa.eu::c7e9172c-771b-41c0-8629-2d5d16981072" providerId="AD" clId="Web-{4E443D9E-D595-48AD-A202-F45E9744204C}" dt="2021-10-08T07:42:39.446" v="4"/>
        <pc:sldMkLst>
          <pc:docMk/>
          <pc:sldMk cId="1689177003" sldId="424"/>
        </pc:sldMkLst>
      </pc:sldChg>
      <pc:sldChg chg="modNotes">
        <pc:chgData name="SUSKOVIC Matija (ECFIN)" userId="S::matija.suskovic@ec.europa.eu::c7e9172c-771b-41c0-8629-2d5d16981072" providerId="AD" clId="Web-{4E443D9E-D595-48AD-A202-F45E9744204C}" dt="2021-10-08T07:56:20.979" v="92"/>
        <pc:sldMkLst>
          <pc:docMk/>
          <pc:sldMk cId="3602163966" sldId="428"/>
        </pc:sldMkLst>
      </pc:sldChg>
      <pc:sldChg chg="modNotes">
        <pc:chgData name="SUSKOVIC Matija (ECFIN)" userId="S::matija.suskovic@ec.europa.eu::c7e9172c-771b-41c0-8629-2d5d16981072" providerId="AD" clId="Web-{4E443D9E-D595-48AD-A202-F45E9744204C}" dt="2021-10-08T08:03:15.254" v="95"/>
        <pc:sldMkLst>
          <pc:docMk/>
          <pc:sldMk cId="2023920162" sldId="429"/>
        </pc:sldMkLst>
      </pc:sldChg>
      <pc:sldChg chg="modSp modNotes">
        <pc:chgData name="SUSKOVIC Matija (ECFIN)" userId="S::matija.suskovic@ec.europa.eu::c7e9172c-771b-41c0-8629-2d5d16981072" providerId="AD" clId="Web-{4E443D9E-D595-48AD-A202-F45E9744204C}" dt="2021-10-08T08:13:55.486" v="116"/>
        <pc:sldMkLst>
          <pc:docMk/>
          <pc:sldMk cId="3535907738" sldId="435"/>
        </pc:sldMkLst>
        <pc:graphicFrameChg chg="mod">
          <ac:chgData name="SUSKOVIC Matija (ECFIN)" userId="S::matija.suskovic@ec.europa.eu::c7e9172c-771b-41c0-8629-2d5d16981072" providerId="AD" clId="Web-{4E443D9E-D595-48AD-A202-F45E9744204C}" dt="2021-10-08T08:06:54.696" v="104" actId="1076"/>
          <ac:graphicFrameMkLst>
            <pc:docMk/>
            <pc:sldMk cId="3535907738" sldId="435"/>
            <ac:graphicFrameMk id="3" creationId="{00000000-0000-0000-0000-000000000000}"/>
          </ac:graphicFrameMkLst>
        </pc:graphicFrameChg>
      </pc:sldChg>
    </pc:docChg>
  </pc:docChgLst>
  <pc:docChgLst>
    <pc:chgData name="SUSKOVIC Matija (ECFIN)" userId="S::matija.suskovic@ec.europa.eu::c7e9172c-771b-41c0-8629-2d5d16981072" providerId="AD" clId="Web-{EF79B835-05E4-4E78-BEF7-F3BCD528A86F}"/>
    <pc:docChg chg="addSld delSld modSld">
      <pc:chgData name="SUSKOVIC Matija (ECFIN)" userId="S::matija.suskovic@ec.europa.eu::c7e9172c-771b-41c0-8629-2d5d16981072" providerId="AD" clId="Web-{EF79B835-05E4-4E78-BEF7-F3BCD528A86F}" dt="2021-10-07T14:50:14.967" v="229"/>
      <pc:docMkLst>
        <pc:docMk/>
      </pc:docMkLst>
      <pc:sldChg chg="del">
        <pc:chgData name="SUSKOVIC Matija (ECFIN)" userId="S::matija.suskovic@ec.europa.eu::c7e9172c-771b-41c0-8629-2d5d16981072" providerId="AD" clId="Web-{EF79B835-05E4-4E78-BEF7-F3BCD528A86F}" dt="2021-10-07T14:50:03.060" v="228"/>
        <pc:sldMkLst>
          <pc:docMk/>
          <pc:sldMk cId="1401210498" sldId="431"/>
        </pc:sldMkLst>
      </pc:sldChg>
      <pc:sldChg chg="modSp modNotes">
        <pc:chgData name="SUSKOVIC Matija (ECFIN)" userId="S::matija.suskovic@ec.europa.eu::c7e9172c-771b-41c0-8629-2d5d16981072" providerId="AD" clId="Web-{EF79B835-05E4-4E78-BEF7-F3BCD528A86F}" dt="2021-10-07T14:48:47.293" v="226"/>
        <pc:sldMkLst>
          <pc:docMk/>
          <pc:sldMk cId="3535907738" sldId="435"/>
        </pc:sldMkLst>
        <pc:graphicFrameChg chg="mod modGraphic">
          <ac:chgData name="SUSKOVIC Matija (ECFIN)" userId="S::matija.suskovic@ec.europa.eu::c7e9172c-771b-41c0-8629-2d5d16981072" providerId="AD" clId="Web-{EF79B835-05E4-4E78-BEF7-F3BCD528A86F}" dt="2021-10-07T14:36:12.523" v="80"/>
          <ac:graphicFrameMkLst>
            <pc:docMk/>
            <pc:sldMk cId="3535907738" sldId="435"/>
            <ac:graphicFrameMk id="3" creationId="{00000000-0000-0000-0000-000000000000}"/>
          </ac:graphicFrameMkLst>
        </pc:graphicFrameChg>
      </pc:sldChg>
      <pc:sldChg chg="add mod replId modShow">
        <pc:chgData name="SUSKOVIC Matija (ECFIN)" userId="S::matija.suskovic@ec.europa.eu::c7e9172c-771b-41c0-8629-2d5d16981072" providerId="AD" clId="Web-{EF79B835-05E4-4E78-BEF7-F3BCD528A86F}" dt="2021-10-07T14:50:14.967" v="229"/>
        <pc:sldMkLst>
          <pc:docMk/>
          <pc:sldMk cId="2453712391" sldId="436"/>
        </pc:sldMkLst>
      </pc:sldChg>
    </pc:docChg>
  </pc:docChgLst>
  <pc:docChgLst>
    <pc:chgData name="KOSICKI Daniel (ECFIN)" userId="S::daniel.kosicki@ec.europa.eu::87c8458d-5fb2-40b6-bfba-cb86bda104d9" providerId="AD" clId="Web-{1B0B174E-AAAA-4D51-BD33-DC73B008A1CF}"/>
    <pc:docChg chg="modSld">
      <pc:chgData name="KOSICKI Daniel (ECFIN)" userId="S::daniel.kosicki@ec.europa.eu::87c8458d-5fb2-40b6-bfba-cb86bda104d9" providerId="AD" clId="Web-{1B0B174E-AAAA-4D51-BD33-DC73B008A1CF}" dt="2021-10-08T08:16:09.288" v="255" actId="1076"/>
      <pc:docMkLst>
        <pc:docMk/>
      </pc:docMkLst>
      <pc:sldChg chg="modSp">
        <pc:chgData name="KOSICKI Daniel (ECFIN)" userId="S::daniel.kosicki@ec.europa.eu::87c8458d-5fb2-40b6-bfba-cb86bda104d9" providerId="AD" clId="Web-{1B0B174E-AAAA-4D51-BD33-DC73B008A1CF}" dt="2021-10-08T08:16:09.288" v="255" actId="1076"/>
        <pc:sldMkLst>
          <pc:docMk/>
          <pc:sldMk cId="2182949584" sldId="417"/>
        </pc:sldMkLst>
        <pc:spChg chg="mod">
          <ac:chgData name="KOSICKI Daniel (ECFIN)" userId="S::daniel.kosicki@ec.europa.eu::87c8458d-5fb2-40b6-bfba-cb86bda104d9" providerId="AD" clId="Web-{1B0B174E-AAAA-4D51-BD33-DC73B008A1CF}" dt="2021-10-08T08:13:47.347" v="127" actId="20577"/>
          <ac:spMkLst>
            <pc:docMk/>
            <pc:sldMk cId="2182949584" sldId="417"/>
            <ac:spMk id="12" creationId="{00000000-0000-0000-0000-000000000000}"/>
          </ac:spMkLst>
        </pc:spChg>
        <pc:spChg chg="mod">
          <ac:chgData name="KOSICKI Daniel (ECFIN)" userId="S::daniel.kosicki@ec.europa.eu::87c8458d-5fb2-40b6-bfba-cb86bda104d9" providerId="AD" clId="Web-{1B0B174E-AAAA-4D51-BD33-DC73B008A1CF}" dt="2021-10-08T08:14:13.332" v="166" actId="20577"/>
          <ac:spMkLst>
            <pc:docMk/>
            <pc:sldMk cId="2182949584" sldId="417"/>
            <ac:spMk id="13" creationId="{00000000-0000-0000-0000-000000000000}"/>
          </ac:spMkLst>
        </pc:spChg>
        <pc:spChg chg="mod">
          <ac:chgData name="KOSICKI Daniel (ECFIN)" userId="S::daniel.kosicki@ec.europa.eu::87c8458d-5fb2-40b6-bfba-cb86bda104d9" providerId="AD" clId="Web-{1B0B174E-AAAA-4D51-BD33-DC73B008A1CF}" dt="2021-10-08T08:15:38.990" v="252" actId="20577"/>
          <ac:spMkLst>
            <pc:docMk/>
            <pc:sldMk cId="2182949584" sldId="417"/>
            <ac:spMk id="19" creationId="{00000000-0000-0000-0000-000000000000}"/>
          </ac:spMkLst>
        </pc:spChg>
        <pc:spChg chg="mod">
          <ac:chgData name="KOSICKI Daniel (ECFIN)" userId="S::daniel.kosicki@ec.europa.eu::87c8458d-5fb2-40b6-bfba-cb86bda104d9" providerId="AD" clId="Web-{1B0B174E-AAAA-4D51-BD33-DC73B008A1CF}" dt="2021-10-08T08:15:23.740" v="241" actId="20577"/>
          <ac:spMkLst>
            <pc:docMk/>
            <pc:sldMk cId="2182949584" sldId="417"/>
            <ac:spMk id="21" creationId="{00000000-0000-0000-0000-000000000000}"/>
          </ac:spMkLst>
        </pc:spChg>
        <pc:spChg chg="mod">
          <ac:chgData name="KOSICKI Daniel (ECFIN)" userId="S::daniel.kosicki@ec.europa.eu::87c8458d-5fb2-40b6-bfba-cb86bda104d9" providerId="AD" clId="Web-{1B0B174E-AAAA-4D51-BD33-DC73B008A1CF}" dt="2021-10-08T08:14:30.629" v="168" actId="1076"/>
          <ac:spMkLst>
            <pc:docMk/>
            <pc:sldMk cId="2182949584" sldId="417"/>
            <ac:spMk id="45" creationId="{00000000-0000-0000-0000-000000000000}"/>
          </ac:spMkLst>
        </pc:spChg>
        <pc:picChg chg="mod">
          <ac:chgData name="KOSICKI Daniel (ECFIN)" userId="S::daniel.kosicki@ec.europa.eu::87c8458d-5fb2-40b6-bfba-cb86bda104d9" providerId="AD" clId="Web-{1B0B174E-AAAA-4D51-BD33-DC73B008A1CF}" dt="2021-10-08T08:16:04.522" v="254" actId="1076"/>
          <ac:picMkLst>
            <pc:docMk/>
            <pc:sldMk cId="2182949584" sldId="417"/>
            <ac:picMk id="20" creationId="{00000000-0000-0000-0000-000000000000}"/>
          </ac:picMkLst>
        </pc:picChg>
        <pc:picChg chg="mod">
          <ac:chgData name="KOSICKI Daniel (ECFIN)" userId="S::daniel.kosicki@ec.europa.eu::87c8458d-5fb2-40b6-bfba-cb86bda104d9" providerId="AD" clId="Web-{1B0B174E-AAAA-4D51-BD33-DC73B008A1CF}" dt="2021-10-08T08:16:09.288" v="255" actId="1076"/>
          <ac:picMkLst>
            <pc:docMk/>
            <pc:sldMk cId="2182949584" sldId="417"/>
            <ac:picMk id="36" creationId="{00000000-0000-0000-0000-000000000000}"/>
          </ac:picMkLst>
        </pc:picChg>
        <pc:cxnChg chg="mod">
          <ac:chgData name="KOSICKI Daniel (ECFIN)" userId="S::daniel.kosicki@ec.europa.eu::87c8458d-5fb2-40b6-bfba-cb86bda104d9" providerId="AD" clId="Web-{1B0B174E-AAAA-4D51-BD33-DC73B008A1CF}" dt="2021-10-08T08:14:38.458" v="170" actId="1076"/>
          <ac:cxnSpMkLst>
            <pc:docMk/>
            <pc:sldMk cId="2182949584" sldId="417"/>
            <ac:cxnSpMk id="14" creationId="{EFD655A9-75AA-4724-B63E-BD421E38EB27}"/>
          </ac:cxnSpMkLst>
        </pc:cxnChg>
      </pc:sldChg>
    </pc:docChg>
  </pc:docChgLst>
  <pc:docChgLst>
    <pc:chgData name="SUSKOVIC Matija (ECFIN)" userId="S::matija.suskovic@ec.europa.eu::c7e9172c-771b-41c0-8629-2d5d16981072" providerId="AD" clId="Web-{3DB1E487-078E-979A-60DF-4265FBDEA51A}"/>
    <pc:docChg chg="modSld">
      <pc:chgData name="SUSKOVIC Matija (ECFIN)" userId="S::matija.suskovic@ec.europa.eu::c7e9172c-771b-41c0-8629-2d5d16981072" providerId="AD" clId="Web-{3DB1E487-078E-979A-60DF-4265FBDEA51A}" dt="2021-10-01T16:12:28.856" v="24" actId="20577"/>
      <pc:docMkLst>
        <pc:docMk/>
      </pc:docMkLst>
      <pc:sldChg chg="modSp">
        <pc:chgData name="SUSKOVIC Matija (ECFIN)" userId="S::matija.suskovic@ec.europa.eu::c7e9172c-771b-41c0-8629-2d5d16981072" providerId="AD" clId="Web-{3DB1E487-078E-979A-60DF-4265FBDEA51A}" dt="2021-10-01T16:12:28.856" v="24" actId="20577"/>
        <pc:sldMkLst>
          <pc:docMk/>
          <pc:sldMk cId="2182949584" sldId="417"/>
        </pc:sldMkLst>
        <pc:spChg chg="mod">
          <ac:chgData name="SUSKOVIC Matija (ECFIN)" userId="S::matija.suskovic@ec.europa.eu::c7e9172c-771b-41c0-8629-2d5d16981072" providerId="AD" clId="Web-{3DB1E487-078E-979A-60DF-4265FBDEA51A}" dt="2021-10-01T16:12:28.856" v="24" actId="20577"/>
          <ac:spMkLst>
            <pc:docMk/>
            <pc:sldMk cId="2182949584" sldId="417"/>
            <ac:spMk id="12" creationId="{00000000-0000-0000-0000-000000000000}"/>
          </ac:spMkLst>
        </pc:spChg>
      </pc:sldChg>
    </pc:docChg>
  </pc:docChgLst>
  <pc:docChgLst>
    <pc:chgData name="SUSKOVIC Matija (ECFIN)" userId="S::matija.suskovic@ec.europa.eu::c7e9172c-771b-41c0-8629-2d5d16981072" providerId="AD" clId="Web-{1E9278D0-A547-468A-9CF8-9C8B10C359A4}"/>
    <pc:docChg chg="modSld">
      <pc:chgData name="SUSKOVIC Matija (ECFIN)" userId="S::matija.suskovic@ec.europa.eu::c7e9172c-771b-41c0-8629-2d5d16981072" providerId="AD" clId="Web-{1E9278D0-A547-468A-9CF8-9C8B10C359A4}" dt="2021-10-07T13:13:12.949" v="82"/>
      <pc:docMkLst>
        <pc:docMk/>
      </pc:docMkLst>
      <pc:sldChg chg="modSp addCm">
        <pc:chgData name="SUSKOVIC Matija (ECFIN)" userId="S::matija.suskovic@ec.europa.eu::c7e9172c-771b-41c0-8629-2d5d16981072" providerId="AD" clId="Web-{1E9278D0-A547-468A-9CF8-9C8B10C359A4}" dt="2021-10-07T13:13:12.949" v="82"/>
        <pc:sldMkLst>
          <pc:docMk/>
          <pc:sldMk cId="2182949584" sldId="417"/>
        </pc:sldMkLst>
        <pc:spChg chg="mod">
          <ac:chgData name="SUSKOVIC Matija (ECFIN)" userId="S::matija.suskovic@ec.europa.eu::c7e9172c-771b-41c0-8629-2d5d16981072" providerId="AD" clId="Web-{1E9278D0-A547-468A-9CF8-9C8B10C359A4}" dt="2021-10-07T13:04:15.605" v="11" actId="20577"/>
          <ac:spMkLst>
            <pc:docMk/>
            <pc:sldMk cId="2182949584" sldId="417"/>
            <ac:spMk id="12" creationId="{00000000-0000-0000-0000-000000000000}"/>
          </ac:spMkLst>
        </pc:spChg>
        <pc:spChg chg="mod">
          <ac:chgData name="SUSKOVIC Matija (ECFIN)" userId="S::matija.suskovic@ec.europa.eu::c7e9172c-771b-41c0-8629-2d5d16981072" providerId="AD" clId="Web-{1E9278D0-A547-468A-9CF8-9C8B10C359A4}" dt="2021-10-07T13:04:39.809" v="69" actId="20577"/>
          <ac:spMkLst>
            <pc:docMk/>
            <pc:sldMk cId="2182949584" sldId="417"/>
            <ac:spMk id="13" creationId="{00000000-0000-0000-0000-000000000000}"/>
          </ac:spMkLst>
        </pc:spChg>
        <pc:spChg chg="mod">
          <ac:chgData name="SUSKOVIC Matija (ECFIN)" userId="S::matija.suskovic@ec.europa.eu::c7e9172c-771b-41c0-8629-2d5d16981072" providerId="AD" clId="Web-{1E9278D0-A547-468A-9CF8-9C8B10C359A4}" dt="2021-10-07T13:04:44.543" v="71" actId="20577"/>
          <ac:spMkLst>
            <pc:docMk/>
            <pc:sldMk cId="2182949584" sldId="417"/>
            <ac:spMk id="18" creationId="{00000000-0000-0000-0000-000000000000}"/>
          </ac:spMkLst>
        </pc:spChg>
        <pc:spChg chg="mod">
          <ac:chgData name="SUSKOVIC Matija (ECFIN)" userId="S::matija.suskovic@ec.europa.eu::c7e9172c-771b-41c0-8629-2d5d16981072" providerId="AD" clId="Web-{1E9278D0-A547-468A-9CF8-9C8B10C359A4}" dt="2021-10-07T13:12:17.260" v="81" actId="20577"/>
          <ac:spMkLst>
            <pc:docMk/>
            <pc:sldMk cId="2182949584" sldId="417"/>
            <ac:spMk id="19" creationId="{00000000-0000-0000-0000-000000000000}"/>
          </ac:spMkLst>
        </pc:spChg>
        <pc:picChg chg="mod">
          <ac:chgData name="SUSKOVIC Matija (ECFIN)" userId="S::matija.suskovic@ec.europa.eu::c7e9172c-771b-41c0-8629-2d5d16981072" providerId="AD" clId="Web-{1E9278D0-A547-468A-9CF8-9C8B10C359A4}" dt="2021-10-07T13:04:56.231" v="74" actId="1076"/>
          <ac:picMkLst>
            <pc:docMk/>
            <pc:sldMk cId="2182949584" sldId="417"/>
            <ac:picMk id="20" creationId="{00000000-0000-0000-0000-000000000000}"/>
          </ac:picMkLst>
        </pc:picChg>
        <pc:picChg chg="mod">
          <ac:chgData name="SUSKOVIC Matija (ECFIN)" userId="S::matija.suskovic@ec.europa.eu::c7e9172c-771b-41c0-8629-2d5d16981072" providerId="AD" clId="Web-{1E9278D0-A547-468A-9CF8-9C8B10C359A4}" dt="2021-10-07T13:04:58.153" v="75" actId="1076"/>
          <ac:picMkLst>
            <pc:docMk/>
            <pc:sldMk cId="2182949584" sldId="417"/>
            <ac:picMk id="35" creationId="{00000000-0000-0000-0000-000000000000}"/>
          </ac:picMkLst>
        </pc:picChg>
      </pc:sldChg>
    </pc:docChg>
  </pc:docChgLst>
  <pc:docChgLst>
    <pc:chgData name="SUSKOVIC Matija (ECFIN)" userId="S::matija.suskovic@ec.europa.eu::c7e9172c-771b-41c0-8629-2d5d16981072" providerId="AD" clId="Web-{AF389055-C0BA-46E4-AEE5-B13E8F8CF424}"/>
    <pc:docChg chg="addSld modSld">
      <pc:chgData name="SUSKOVIC Matija (ECFIN)" userId="S::matija.suskovic@ec.europa.eu::c7e9172c-771b-41c0-8629-2d5d16981072" providerId="AD" clId="Web-{AF389055-C0BA-46E4-AEE5-B13E8F8CF424}" dt="2021-10-07T13:53:31.726" v="141"/>
      <pc:docMkLst>
        <pc:docMk/>
      </pc:docMkLst>
      <pc:sldChg chg="modSp add replId delCm modNotes">
        <pc:chgData name="SUSKOVIC Matija (ECFIN)" userId="S::matija.suskovic@ec.europa.eu::c7e9172c-771b-41c0-8629-2d5d16981072" providerId="AD" clId="Web-{AF389055-C0BA-46E4-AEE5-B13E8F8CF424}" dt="2021-10-07T13:53:31.726" v="141"/>
        <pc:sldMkLst>
          <pc:docMk/>
          <pc:sldMk cId="3535907738" sldId="435"/>
        </pc:sldMkLst>
        <pc:graphicFrameChg chg="mod modGraphic">
          <ac:chgData name="SUSKOVIC Matija (ECFIN)" userId="S::matija.suskovic@ec.europa.eu::c7e9172c-771b-41c0-8629-2d5d16981072" providerId="AD" clId="Web-{AF389055-C0BA-46E4-AEE5-B13E8F8CF424}" dt="2021-10-07T13:38:49.969" v="3"/>
          <ac:graphicFrameMkLst>
            <pc:docMk/>
            <pc:sldMk cId="3535907738" sldId="435"/>
            <ac:graphicFrameMk id="3" creationId="{00000000-0000-0000-0000-000000000000}"/>
          </ac:graphicFrameMkLst>
        </pc:graphicFrameChg>
      </pc:sldChg>
    </pc:docChg>
  </pc:docChgLst>
  <pc:docChgLst>
    <pc:chgData name="SUSKOVIC Matija (ECFIN)" userId="S::matija.suskovic@ec.europa.eu::c7e9172c-771b-41c0-8629-2d5d16981072" providerId="AD" clId="Web-{9050AFAB-AD22-4E1C-BB76-7119409A0837}"/>
    <pc:docChg chg="modSld">
      <pc:chgData name="SUSKOVIC Matija (ECFIN)" userId="S::matija.suskovic@ec.europa.eu::c7e9172c-771b-41c0-8629-2d5d16981072" providerId="AD" clId="Web-{9050AFAB-AD22-4E1C-BB76-7119409A0837}" dt="2021-10-07T14:24:23.422" v="430"/>
      <pc:docMkLst>
        <pc:docMk/>
      </pc:docMkLst>
      <pc:sldChg chg="modSp">
        <pc:chgData name="SUSKOVIC Matija (ECFIN)" userId="S::matija.suskovic@ec.europa.eu::c7e9172c-771b-41c0-8629-2d5d16981072" providerId="AD" clId="Web-{9050AFAB-AD22-4E1C-BB76-7119409A0837}" dt="2021-10-07T14:24:23.422" v="430"/>
        <pc:sldMkLst>
          <pc:docMk/>
          <pc:sldMk cId="3535907738" sldId="435"/>
        </pc:sldMkLst>
        <pc:graphicFrameChg chg="mod modGraphic">
          <ac:chgData name="SUSKOVIC Matija (ECFIN)" userId="S::matija.suskovic@ec.europa.eu::c7e9172c-771b-41c0-8629-2d5d16981072" providerId="AD" clId="Web-{9050AFAB-AD22-4E1C-BB76-7119409A0837}" dt="2021-10-07T14:24:23.422" v="430"/>
          <ac:graphicFrameMkLst>
            <pc:docMk/>
            <pc:sldMk cId="3535907738" sldId="435"/>
            <ac:graphicFrameMk id="3" creationId="{00000000-0000-0000-0000-000000000000}"/>
          </ac:graphicFrameMkLst>
        </pc:graphicFrameChg>
      </pc:sldChg>
    </pc:docChg>
  </pc:docChgLst>
  <pc:docChgLst>
    <pc:chgData name="VAN BRUGGEN Patrick (SG-RECOVER)" userId="S::patrick.van-bruggen@ec.europa.eu::87da997e-34ba-4375-ab3e-608f3ab6a14c" providerId="AD" clId="Web-{DCBFE8B4-9080-4649-B459-48AC1ACC20B2}"/>
    <pc:docChg chg="modSld">
      <pc:chgData name="VAN BRUGGEN Patrick (SG-RECOVER)" userId="S::patrick.van-bruggen@ec.europa.eu::87da997e-34ba-4375-ab3e-608f3ab6a14c" providerId="AD" clId="Web-{DCBFE8B4-9080-4649-B459-48AC1ACC20B2}" dt="2021-10-08T07:56:55.373" v="19"/>
      <pc:docMkLst>
        <pc:docMk/>
      </pc:docMkLst>
      <pc:sldChg chg="modNotes">
        <pc:chgData name="VAN BRUGGEN Patrick (SG-RECOVER)" userId="S::patrick.van-bruggen@ec.europa.eu::87da997e-34ba-4375-ab3e-608f3ab6a14c" providerId="AD" clId="Web-{DCBFE8B4-9080-4649-B459-48AC1ACC20B2}" dt="2021-10-08T07:56:55.373" v="19"/>
        <pc:sldMkLst>
          <pc:docMk/>
          <pc:sldMk cId="2023920162" sldId="429"/>
        </pc:sldMkLst>
      </pc:sldChg>
    </pc:docChg>
  </pc:docChgLst>
  <pc:docChgLst>
    <pc:chgData name="SUSKOVIC Matija (ECFIN)" userId="S::matija.suskovic@ec.europa.eu::c7e9172c-771b-41c0-8629-2d5d16981072" providerId="AD" clId="Web-{37D96151-A8E2-4E25-8D74-9297CBBE08F6}"/>
    <pc:docChg chg="modSld">
      <pc:chgData name="SUSKOVIC Matija (ECFIN)" userId="S::matija.suskovic@ec.europa.eu::c7e9172c-771b-41c0-8629-2d5d16981072" providerId="AD" clId="Web-{37D96151-A8E2-4E25-8D74-9297CBBE08F6}" dt="2021-10-07T15:06:47.291" v="0"/>
      <pc:docMkLst>
        <pc:docMk/>
      </pc:docMkLst>
      <pc:sldChg chg="modSp">
        <pc:chgData name="SUSKOVIC Matija (ECFIN)" userId="S::matija.suskovic@ec.europa.eu::c7e9172c-771b-41c0-8629-2d5d16981072" providerId="AD" clId="Web-{37D96151-A8E2-4E25-8D74-9297CBBE08F6}" dt="2021-10-07T15:06:47.291" v="0"/>
        <pc:sldMkLst>
          <pc:docMk/>
          <pc:sldMk cId="3535907738" sldId="435"/>
        </pc:sldMkLst>
        <pc:graphicFrameChg chg="modGraphic">
          <ac:chgData name="SUSKOVIC Matija (ECFIN)" userId="S::matija.suskovic@ec.europa.eu::c7e9172c-771b-41c0-8629-2d5d16981072" providerId="AD" clId="Web-{37D96151-A8E2-4E25-8D74-9297CBBE08F6}" dt="2021-10-07T15:06:47.291" v="0"/>
          <ac:graphicFrameMkLst>
            <pc:docMk/>
            <pc:sldMk cId="3535907738" sldId="435"/>
            <ac:graphicFrameMk id="3" creationId="{00000000-0000-0000-0000-000000000000}"/>
          </ac:graphicFrameMkLst>
        </pc:graphicFrameChg>
      </pc:sldChg>
    </pc:docChg>
  </pc:docChgLst>
  <pc:docChgLst>
    <pc:chgData name="SUSKOVIC Matija (ECFIN)" userId="S::matija.suskovic@ec.europa.eu::c7e9172c-771b-41c0-8629-2d5d16981072" providerId="AD" clId="Web-{945A5684-F310-468F-8E9B-604CF46C3ED6}"/>
    <pc:docChg chg="modSld">
      <pc:chgData name="SUSKOVIC Matija (ECFIN)" userId="S::matija.suskovic@ec.europa.eu::c7e9172c-771b-41c0-8629-2d5d16981072" providerId="AD" clId="Web-{945A5684-F310-468F-8E9B-604CF46C3ED6}" dt="2021-10-07T15:03:54.093" v="112"/>
      <pc:docMkLst>
        <pc:docMk/>
      </pc:docMkLst>
      <pc:sldChg chg="modSp">
        <pc:chgData name="SUSKOVIC Matija (ECFIN)" userId="S::matija.suskovic@ec.europa.eu::c7e9172c-771b-41c0-8629-2d5d16981072" providerId="AD" clId="Web-{945A5684-F310-468F-8E9B-604CF46C3ED6}" dt="2021-10-07T15:03:54.093" v="112"/>
        <pc:sldMkLst>
          <pc:docMk/>
          <pc:sldMk cId="3535907738" sldId="435"/>
        </pc:sldMkLst>
        <pc:graphicFrameChg chg="mod modGraphic">
          <ac:chgData name="SUSKOVIC Matija (ECFIN)" userId="S::matija.suskovic@ec.europa.eu::c7e9172c-771b-41c0-8629-2d5d16981072" providerId="AD" clId="Web-{945A5684-F310-468F-8E9B-604CF46C3ED6}" dt="2021-10-07T15:03:54.093" v="112"/>
          <ac:graphicFrameMkLst>
            <pc:docMk/>
            <pc:sldMk cId="3535907738" sldId="435"/>
            <ac:graphicFrameMk id="3" creationId="{00000000-0000-0000-0000-000000000000}"/>
          </ac:graphicFrameMkLst>
        </pc:graphicFrameChg>
      </pc:sldChg>
    </pc:docChg>
  </pc:docChgLst>
  <pc:docChgLst>
    <pc:chgData name="VAN BRUGGEN Patrick (SG-RECOVER)" userId="S::patrick.van-bruggen@ec.europa.eu::87da997e-34ba-4375-ab3e-608f3ab6a14c" providerId="AD" clId="Web-{CED3FA7F-49C6-4D14-A480-4B3C13AA07E1}"/>
    <pc:docChg chg="modSld">
      <pc:chgData name="VAN BRUGGEN Patrick (SG-RECOVER)" userId="S::patrick.van-bruggen@ec.europa.eu::87da997e-34ba-4375-ab3e-608f3ab6a14c" providerId="AD" clId="Web-{CED3FA7F-49C6-4D14-A480-4B3C13AA07E1}" dt="2021-10-01T14:15:04.429" v="473" actId="20577"/>
      <pc:docMkLst>
        <pc:docMk/>
      </pc:docMkLst>
      <pc:sldChg chg="modNotes">
        <pc:chgData name="VAN BRUGGEN Patrick (SG-RECOVER)" userId="S::patrick.van-bruggen@ec.europa.eu::87da997e-34ba-4375-ab3e-608f3ab6a14c" providerId="AD" clId="Web-{CED3FA7F-49C6-4D14-A480-4B3C13AA07E1}" dt="2021-10-01T12:44:00.321" v="128"/>
        <pc:sldMkLst>
          <pc:docMk/>
          <pc:sldMk cId="2800572733" sldId="406"/>
        </pc:sldMkLst>
      </pc:sldChg>
      <pc:sldChg chg="delSp modSp modNotes">
        <pc:chgData name="VAN BRUGGEN Patrick (SG-RECOVER)" userId="S::patrick.van-bruggen@ec.europa.eu::87da997e-34ba-4375-ab3e-608f3ab6a14c" providerId="AD" clId="Web-{CED3FA7F-49C6-4D14-A480-4B3C13AA07E1}" dt="2021-10-01T12:55:33.869" v="431"/>
        <pc:sldMkLst>
          <pc:docMk/>
          <pc:sldMk cId="2182949584" sldId="417"/>
        </pc:sldMkLst>
        <pc:picChg chg="del mod">
          <ac:chgData name="VAN BRUGGEN Patrick (SG-RECOVER)" userId="S::patrick.van-bruggen@ec.europa.eu::87da997e-34ba-4375-ab3e-608f3ab6a14c" providerId="AD" clId="Web-{CED3FA7F-49C6-4D14-A480-4B3C13AA07E1}" dt="2021-10-01T12:34:20.182" v="1"/>
          <ac:picMkLst>
            <pc:docMk/>
            <pc:sldMk cId="2182949584" sldId="417"/>
            <ac:picMk id="40" creationId="{00000000-0000-0000-0000-000000000000}"/>
          </ac:picMkLst>
        </pc:picChg>
      </pc:sldChg>
      <pc:sldChg chg="modNotes">
        <pc:chgData name="VAN BRUGGEN Patrick (SG-RECOVER)" userId="S::patrick.van-bruggen@ec.europa.eu::87da997e-34ba-4375-ab3e-608f3ab6a14c" providerId="AD" clId="Web-{CED3FA7F-49C6-4D14-A480-4B3C13AA07E1}" dt="2021-10-01T12:48:07.936" v="333"/>
        <pc:sldMkLst>
          <pc:docMk/>
          <pc:sldMk cId="1689177003" sldId="424"/>
        </pc:sldMkLst>
      </pc:sldChg>
      <pc:sldChg chg="modSp">
        <pc:chgData name="VAN BRUGGEN Patrick (SG-RECOVER)" userId="S::patrick.van-bruggen@ec.europa.eu::87da997e-34ba-4375-ab3e-608f3ab6a14c" providerId="AD" clId="Web-{CED3FA7F-49C6-4D14-A480-4B3C13AA07E1}" dt="2021-10-01T12:56:27.495" v="438"/>
        <pc:sldMkLst>
          <pc:docMk/>
          <pc:sldMk cId="3059803510" sldId="425"/>
        </pc:sldMkLst>
        <pc:spChg chg="mod">
          <ac:chgData name="VAN BRUGGEN Patrick (SG-RECOVER)" userId="S::patrick.van-bruggen@ec.europa.eu::87da997e-34ba-4375-ab3e-608f3ab6a14c" providerId="AD" clId="Web-{CED3FA7F-49C6-4D14-A480-4B3C13AA07E1}" dt="2021-10-01T12:55:51.526" v="432" actId="20577"/>
          <ac:spMkLst>
            <pc:docMk/>
            <pc:sldMk cId="3059803510" sldId="425"/>
            <ac:spMk id="2" creationId="{00000000-0000-0000-0000-000000000000}"/>
          </ac:spMkLst>
        </pc:spChg>
        <pc:spChg chg="mod">
          <ac:chgData name="VAN BRUGGEN Patrick (SG-RECOVER)" userId="S::patrick.van-bruggen@ec.europa.eu::87da997e-34ba-4375-ab3e-608f3ab6a14c" providerId="AD" clId="Web-{CED3FA7F-49C6-4D14-A480-4B3C13AA07E1}" dt="2021-10-01T12:56:27.495" v="438"/>
          <ac:spMkLst>
            <pc:docMk/>
            <pc:sldMk cId="3059803510" sldId="425"/>
            <ac:spMk id="12" creationId="{00000000-0000-0000-0000-000000000000}"/>
          </ac:spMkLst>
        </pc:spChg>
        <pc:spChg chg="mod">
          <ac:chgData name="VAN BRUGGEN Patrick (SG-RECOVER)" userId="S::patrick.van-bruggen@ec.europa.eu::87da997e-34ba-4375-ab3e-608f3ab6a14c" providerId="AD" clId="Web-{CED3FA7F-49C6-4D14-A480-4B3C13AA07E1}" dt="2021-10-01T12:56:27.480" v="436"/>
          <ac:spMkLst>
            <pc:docMk/>
            <pc:sldMk cId="3059803510" sldId="425"/>
            <ac:spMk id="13" creationId="{00000000-0000-0000-0000-000000000000}"/>
          </ac:spMkLst>
        </pc:spChg>
        <pc:spChg chg="mod">
          <ac:chgData name="VAN BRUGGEN Patrick (SG-RECOVER)" userId="S::patrick.van-bruggen@ec.europa.eu::87da997e-34ba-4375-ab3e-608f3ab6a14c" providerId="AD" clId="Web-{CED3FA7F-49C6-4D14-A480-4B3C13AA07E1}" dt="2021-10-01T12:56:27.495" v="437"/>
          <ac:spMkLst>
            <pc:docMk/>
            <pc:sldMk cId="3059803510" sldId="425"/>
            <ac:spMk id="17" creationId="{00000000-0000-0000-0000-000000000000}"/>
          </ac:spMkLst>
        </pc:spChg>
      </pc:sldChg>
      <pc:sldChg chg="modSp modNotes">
        <pc:chgData name="VAN BRUGGEN Patrick (SG-RECOVER)" userId="S::patrick.van-bruggen@ec.europa.eu::87da997e-34ba-4375-ab3e-608f3ab6a14c" providerId="AD" clId="Web-{CED3FA7F-49C6-4D14-A480-4B3C13AA07E1}" dt="2021-10-01T14:15:04.429" v="473" actId="20577"/>
        <pc:sldMkLst>
          <pc:docMk/>
          <pc:sldMk cId="2142975878" sldId="427"/>
        </pc:sldMkLst>
        <pc:spChg chg="mod">
          <ac:chgData name="VAN BRUGGEN Patrick (SG-RECOVER)" userId="S::patrick.van-bruggen@ec.europa.eu::87da997e-34ba-4375-ab3e-608f3ab6a14c" providerId="AD" clId="Web-{CED3FA7F-49C6-4D14-A480-4B3C13AA07E1}" dt="2021-10-01T13:48:48.469" v="468" actId="20577"/>
          <ac:spMkLst>
            <pc:docMk/>
            <pc:sldMk cId="2142975878" sldId="427"/>
            <ac:spMk id="11" creationId="{00000000-0000-0000-0000-000000000000}"/>
          </ac:spMkLst>
        </pc:spChg>
        <pc:spChg chg="mod">
          <ac:chgData name="VAN BRUGGEN Patrick (SG-RECOVER)" userId="S::patrick.van-bruggen@ec.europa.eu::87da997e-34ba-4375-ab3e-608f3ab6a14c" providerId="AD" clId="Web-{CED3FA7F-49C6-4D14-A480-4B3C13AA07E1}" dt="2021-10-01T14:15:04.429" v="473" actId="20577"/>
          <ac:spMkLst>
            <pc:docMk/>
            <pc:sldMk cId="2142975878" sldId="427"/>
            <ac:spMk id="15" creationId="{00000000-0000-0000-0000-000000000000}"/>
          </ac:spMkLst>
        </pc:spChg>
        <pc:spChg chg="mod">
          <ac:chgData name="VAN BRUGGEN Patrick (SG-RECOVER)" userId="S::patrick.van-bruggen@ec.europa.eu::87da997e-34ba-4375-ab3e-608f3ab6a14c" providerId="AD" clId="Web-{CED3FA7F-49C6-4D14-A480-4B3C13AA07E1}" dt="2021-10-01T13:47:20.154" v="453" actId="20577"/>
          <ac:spMkLst>
            <pc:docMk/>
            <pc:sldMk cId="2142975878" sldId="427"/>
            <ac:spMk id="17" creationId="{00000000-0000-0000-0000-000000000000}"/>
          </ac:spMkLst>
        </pc:spChg>
      </pc:sldChg>
      <pc:sldChg chg="modSp">
        <pc:chgData name="VAN BRUGGEN Patrick (SG-RECOVER)" userId="S::patrick.van-bruggen@ec.europa.eu::87da997e-34ba-4375-ab3e-608f3ab6a14c" providerId="AD" clId="Web-{CED3FA7F-49C6-4D14-A480-4B3C13AA07E1}" dt="2021-10-01T12:56:45.543" v="440" actId="20577"/>
        <pc:sldMkLst>
          <pc:docMk/>
          <pc:sldMk cId="3602163966" sldId="428"/>
        </pc:sldMkLst>
        <pc:spChg chg="mod">
          <ac:chgData name="VAN BRUGGEN Patrick (SG-RECOVER)" userId="S::patrick.van-bruggen@ec.europa.eu::87da997e-34ba-4375-ab3e-608f3ab6a14c" providerId="AD" clId="Web-{CED3FA7F-49C6-4D14-A480-4B3C13AA07E1}" dt="2021-10-01T12:56:45.543" v="440" actId="20577"/>
          <ac:spMkLst>
            <pc:docMk/>
            <pc:sldMk cId="3602163966" sldId="428"/>
            <ac:spMk id="6" creationId="{B5874855-7381-4D81-8AA4-C024B8723F0C}"/>
          </ac:spMkLst>
        </pc:spChg>
      </pc:sldChg>
      <pc:sldChg chg="modSp">
        <pc:chgData name="VAN BRUGGEN Patrick (SG-RECOVER)" userId="S::patrick.van-bruggen@ec.europa.eu::87da997e-34ba-4375-ab3e-608f3ab6a14c" providerId="AD" clId="Web-{CED3FA7F-49C6-4D14-A480-4B3C13AA07E1}" dt="2021-10-01T14:11:13.861" v="471" actId="20577"/>
        <pc:sldMkLst>
          <pc:docMk/>
          <pc:sldMk cId="2172783857" sldId="430"/>
        </pc:sldMkLst>
        <pc:spChg chg="mod">
          <ac:chgData name="VAN BRUGGEN Patrick (SG-RECOVER)" userId="S::patrick.van-bruggen@ec.europa.eu::87da997e-34ba-4375-ab3e-608f3ab6a14c" providerId="AD" clId="Web-{CED3FA7F-49C6-4D14-A480-4B3C13AA07E1}" dt="2021-10-01T12:35:48.824" v="6" actId="1076"/>
          <ac:spMkLst>
            <pc:docMk/>
            <pc:sldMk cId="2172783857" sldId="430"/>
            <ac:spMk id="7" creationId="{00000000-0000-0000-0000-000000000000}"/>
          </ac:spMkLst>
        </pc:spChg>
        <pc:spChg chg="mod">
          <ac:chgData name="VAN BRUGGEN Patrick (SG-RECOVER)" userId="S::patrick.van-bruggen@ec.europa.eu::87da997e-34ba-4375-ab3e-608f3ab6a14c" providerId="AD" clId="Web-{CED3FA7F-49C6-4D14-A480-4B3C13AA07E1}" dt="2021-10-01T12:35:31.230" v="4" actId="20577"/>
          <ac:spMkLst>
            <pc:docMk/>
            <pc:sldMk cId="2172783857" sldId="430"/>
            <ac:spMk id="17" creationId="{00000000-0000-0000-0000-000000000000}"/>
          </ac:spMkLst>
        </pc:spChg>
        <pc:spChg chg="mod">
          <ac:chgData name="VAN BRUGGEN Patrick (SG-RECOVER)" userId="S::patrick.van-bruggen@ec.europa.eu::87da997e-34ba-4375-ab3e-608f3ab6a14c" providerId="AD" clId="Web-{CED3FA7F-49C6-4D14-A480-4B3C13AA07E1}" dt="2021-10-01T14:11:13.861" v="471" actId="20577"/>
          <ac:spMkLst>
            <pc:docMk/>
            <pc:sldMk cId="2172783857" sldId="430"/>
            <ac:spMk id="25" creationId="{00000000-0000-0000-0000-000000000000}"/>
          </ac:spMkLst>
        </pc:spChg>
      </pc:sldChg>
    </pc:docChg>
  </pc:docChgLst>
  <pc:docChgLst>
    <pc:chgData name="VAN BRUGGEN Patrick (SG-RECOVER)" userId="S::patrick.van-bruggen@ec.europa.eu::87da997e-34ba-4375-ab3e-608f3ab6a14c" providerId="AD" clId="Web-{FB57856A-0033-4CC3-B9B4-FB1B049836D7}"/>
    <pc:docChg chg="modSld">
      <pc:chgData name="VAN BRUGGEN Patrick (SG-RECOVER)" userId="S::patrick.van-bruggen@ec.europa.eu::87da997e-34ba-4375-ab3e-608f3ab6a14c" providerId="AD" clId="Web-{FB57856A-0033-4CC3-B9B4-FB1B049836D7}" dt="2021-10-07T13:26:17.963" v="1606"/>
      <pc:docMkLst>
        <pc:docMk/>
      </pc:docMkLst>
      <pc:sldChg chg="modNotes">
        <pc:chgData name="VAN BRUGGEN Patrick (SG-RECOVER)" userId="S::patrick.van-bruggen@ec.europa.eu::87da997e-34ba-4375-ab3e-608f3ab6a14c" providerId="AD" clId="Web-{FB57856A-0033-4CC3-B9B4-FB1B049836D7}" dt="2021-10-07T13:26:17.963" v="1606"/>
        <pc:sldMkLst>
          <pc:docMk/>
          <pc:sldMk cId="2800572733" sldId="406"/>
        </pc:sldMkLst>
      </pc:sldChg>
    </pc:docChg>
  </pc:docChgLst>
  <pc:docChgLst>
    <pc:chgData name="SUSKOVIC Matija (ECFIN)" userId="S::matija.suskovic@ec.europa.eu::c7e9172c-771b-41c0-8629-2d5d16981072" providerId="AD" clId="Web-{D381AF86-BC1F-4646-BAEC-DFF584BEFA6D}"/>
    <pc:docChg chg="modSld">
      <pc:chgData name="SUSKOVIC Matija (ECFIN)" userId="S::matija.suskovic@ec.europa.eu::c7e9172c-771b-41c0-8629-2d5d16981072" providerId="AD" clId="Web-{D381AF86-BC1F-4646-BAEC-DFF584BEFA6D}" dt="2021-10-06T16:09:31.415" v="4" actId="20577"/>
      <pc:docMkLst>
        <pc:docMk/>
      </pc:docMkLst>
      <pc:sldChg chg="modSp">
        <pc:chgData name="SUSKOVIC Matija (ECFIN)" userId="S::matija.suskovic@ec.europa.eu::c7e9172c-771b-41c0-8629-2d5d16981072" providerId="AD" clId="Web-{D381AF86-BC1F-4646-BAEC-DFF584BEFA6D}" dt="2021-10-06T16:09:31.415" v="4" actId="20577"/>
        <pc:sldMkLst>
          <pc:docMk/>
          <pc:sldMk cId="3365801648" sldId="408"/>
        </pc:sldMkLst>
        <pc:spChg chg="mod">
          <ac:chgData name="SUSKOVIC Matija (ECFIN)" userId="S::matija.suskovic@ec.europa.eu::c7e9172c-771b-41c0-8629-2d5d16981072" providerId="AD" clId="Web-{D381AF86-BC1F-4646-BAEC-DFF584BEFA6D}" dt="2021-10-06T16:09:31.415" v="4" actId="20577"/>
          <ac:spMkLst>
            <pc:docMk/>
            <pc:sldMk cId="3365801648" sldId="408"/>
            <ac:spMk id="7" creationId="{00000000-0000-0000-0000-000000000000}"/>
          </ac:spMkLst>
        </pc:spChg>
      </pc:sldChg>
    </pc:docChg>
  </pc:docChgLst>
  <pc:docChgLst>
    <pc:chgData name="VAN BRUGGEN Patrick (SG-RECOVER)" userId="S::patrick.van-bruggen@ec.europa.eu::87da997e-34ba-4375-ab3e-608f3ab6a14c" providerId="AD" clId="Web-{2352C6B6-FB2A-4907-85BF-BE7E3476A675}"/>
    <pc:docChg chg="modSld">
      <pc:chgData name="VAN BRUGGEN Patrick (SG-RECOVER)" userId="S::patrick.van-bruggen@ec.europa.eu::87da997e-34ba-4375-ab3e-608f3ab6a14c" providerId="AD" clId="Web-{2352C6B6-FB2A-4907-85BF-BE7E3476A675}" dt="2021-09-30T14:05:27.067" v="11" actId="20577"/>
      <pc:docMkLst>
        <pc:docMk/>
      </pc:docMkLst>
      <pc:sldChg chg="modSp">
        <pc:chgData name="VAN BRUGGEN Patrick (SG-RECOVER)" userId="S::patrick.van-bruggen@ec.europa.eu::87da997e-34ba-4375-ab3e-608f3ab6a14c" providerId="AD" clId="Web-{2352C6B6-FB2A-4907-85BF-BE7E3476A675}" dt="2021-09-30T14:03:51.722" v="0" actId="20577"/>
        <pc:sldMkLst>
          <pc:docMk/>
          <pc:sldMk cId="2800572733" sldId="406"/>
        </pc:sldMkLst>
        <pc:spChg chg="mod">
          <ac:chgData name="VAN BRUGGEN Patrick (SG-RECOVER)" userId="S::patrick.van-bruggen@ec.europa.eu::87da997e-34ba-4375-ab3e-608f3ab6a14c" providerId="AD" clId="Web-{2352C6B6-FB2A-4907-85BF-BE7E3476A675}" dt="2021-09-30T14:03:51.722" v="0" actId="20577"/>
          <ac:spMkLst>
            <pc:docMk/>
            <pc:sldMk cId="2800572733" sldId="406"/>
            <ac:spMk id="16" creationId="{00000000-0000-0000-0000-000000000000}"/>
          </ac:spMkLst>
        </pc:spChg>
      </pc:sldChg>
      <pc:sldChg chg="modSp">
        <pc:chgData name="VAN BRUGGEN Patrick (SG-RECOVER)" userId="S::patrick.van-bruggen@ec.europa.eu::87da997e-34ba-4375-ab3e-608f3ab6a14c" providerId="AD" clId="Web-{2352C6B6-FB2A-4907-85BF-BE7E3476A675}" dt="2021-09-30T14:05:27.067" v="11" actId="20577"/>
        <pc:sldMkLst>
          <pc:docMk/>
          <pc:sldMk cId="2172783857" sldId="430"/>
        </pc:sldMkLst>
        <pc:spChg chg="mod">
          <ac:chgData name="VAN BRUGGEN Patrick (SG-RECOVER)" userId="S::patrick.van-bruggen@ec.europa.eu::87da997e-34ba-4375-ab3e-608f3ab6a14c" providerId="AD" clId="Web-{2352C6B6-FB2A-4907-85BF-BE7E3476A675}" dt="2021-09-30T14:05:04.317" v="9" actId="20577"/>
          <ac:spMkLst>
            <pc:docMk/>
            <pc:sldMk cId="2172783857" sldId="430"/>
            <ac:spMk id="7" creationId="{00000000-0000-0000-0000-000000000000}"/>
          </ac:spMkLst>
        </pc:spChg>
        <pc:spChg chg="mod">
          <ac:chgData name="VAN BRUGGEN Patrick (SG-RECOVER)" userId="S::patrick.van-bruggen@ec.europa.eu::87da997e-34ba-4375-ab3e-608f3ab6a14c" providerId="AD" clId="Web-{2352C6B6-FB2A-4907-85BF-BE7E3476A675}" dt="2021-09-30T14:05:27.067" v="11" actId="20577"/>
          <ac:spMkLst>
            <pc:docMk/>
            <pc:sldMk cId="2172783857" sldId="430"/>
            <ac:spMk id="8" creationId="{00000000-0000-0000-0000-000000000000}"/>
          </ac:spMkLst>
        </pc:spChg>
        <pc:spChg chg="mod">
          <ac:chgData name="VAN BRUGGEN Patrick (SG-RECOVER)" userId="S::patrick.van-bruggen@ec.europa.eu::87da997e-34ba-4375-ab3e-608f3ab6a14c" providerId="AD" clId="Web-{2352C6B6-FB2A-4907-85BF-BE7E3476A675}" dt="2021-09-30T14:04:37.379" v="6" actId="20577"/>
          <ac:spMkLst>
            <pc:docMk/>
            <pc:sldMk cId="2172783857" sldId="430"/>
            <ac:spMk id="13" creationId="{00000000-0000-0000-0000-000000000000}"/>
          </ac:spMkLst>
        </pc:spChg>
      </pc:sldChg>
    </pc:docChg>
  </pc:docChgLst>
  <pc:docChgLst>
    <pc:chgData name="KOSICKI Daniel (ECFIN)" userId="S::daniel.kosicki@ec.europa.eu::87c8458d-5fb2-40b6-bfba-cb86bda104d9" providerId="AD" clId="Web-{4B55ADB6-D1CC-4A1D-9042-A95C9D11753C}"/>
    <pc:docChg chg="modSld">
      <pc:chgData name="KOSICKI Daniel (ECFIN)" userId="S::daniel.kosicki@ec.europa.eu::87c8458d-5fb2-40b6-bfba-cb86bda104d9" providerId="AD" clId="Web-{4B55ADB6-D1CC-4A1D-9042-A95C9D11753C}" dt="2021-10-07T13:22:19.129" v="68" actId="20577"/>
      <pc:docMkLst>
        <pc:docMk/>
      </pc:docMkLst>
      <pc:sldChg chg="modSp">
        <pc:chgData name="KOSICKI Daniel (ECFIN)" userId="S::daniel.kosicki@ec.europa.eu::87c8458d-5fb2-40b6-bfba-cb86bda104d9" providerId="AD" clId="Web-{4B55ADB6-D1CC-4A1D-9042-A95C9D11753C}" dt="2021-10-07T13:22:19.129" v="68" actId="20577"/>
        <pc:sldMkLst>
          <pc:docMk/>
          <pc:sldMk cId="1794785582" sldId="433"/>
        </pc:sldMkLst>
        <pc:spChg chg="mod">
          <ac:chgData name="KOSICKI Daniel (ECFIN)" userId="S::daniel.kosicki@ec.europa.eu::87c8458d-5fb2-40b6-bfba-cb86bda104d9" providerId="AD" clId="Web-{4B55ADB6-D1CC-4A1D-9042-A95C9D11753C}" dt="2021-10-07T13:22:19.129" v="68" actId="20577"/>
          <ac:spMkLst>
            <pc:docMk/>
            <pc:sldMk cId="1794785582" sldId="433"/>
            <ac:spMk id="6" creationId="{00000000-0000-0000-0000-000000000000}"/>
          </ac:spMkLst>
        </pc:spChg>
      </pc:sldChg>
    </pc:docChg>
  </pc:docChgLst>
  <pc:docChgLst>
    <pc:chgData name="VAN BRUGGEN Patrick (SG-RECOVER)" userId="S::patrick.van-bruggen@ec.europa.eu::87da997e-34ba-4375-ab3e-608f3ab6a14c" providerId="AD" clId="Web-{4C9EB75D-E89E-4645-88A2-0E3197BA5CA8}"/>
    <pc:docChg chg="modSld">
      <pc:chgData name="VAN BRUGGEN Patrick (SG-RECOVER)" userId="S::patrick.van-bruggen@ec.europa.eu::87da997e-34ba-4375-ab3e-608f3ab6a14c" providerId="AD" clId="Web-{4C9EB75D-E89E-4645-88A2-0E3197BA5CA8}" dt="2021-10-01T15:58:57.701" v="123"/>
      <pc:docMkLst>
        <pc:docMk/>
      </pc:docMkLst>
      <pc:sldChg chg="modNotes">
        <pc:chgData name="VAN BRUGGEN Patrick (SG-RECOVER)" userId="S::patrick.van-bruggen@ec.europa.eu::87da997e-34ba-4375-ab3e-608f3ab6a14c" providerId="AD" clId="Web-{4C9EB75D-E89E-4645-88A2-0E3197BA5CA8}" dt="2021-10-01T15:58:57.701" v="123"/>
        <pc:sldMkLst>
          <pc:docMk/>
          <pc:sldMk cId="2023920162" sldId="429"/>
        </pc:sldMkLst>
      </pc:sldChg>
    </pc:docChg>
  </pc:docChgLst>
  <pc:docChgLst>
    <pc:chgData name="SUSKOVIC Matija (ECFIN)" userId="S::matija.suskovic@ec.europa.eu::c7e9172c-771b-41c0-8629-2d5d16981072" providerId="AD" clId="Web-{A29E0E02-15D6-40BF-A26F-0CD2C4BEA0EB}"/>
    <pc:docChg chg="modSld">
      <pc:chgData name="SUSKOVIC Matija (ECFIN)" userId="S::matija.suskovic@ec.europa.eu::c7e9172c-771b-41c0-8629-2d5d16981072" providerId="AD" clId="Web-{A29E0E02-15D6-40BF-A26F-0CD2C4BEA0EB}" dt="2021-10-01T12:04:52.586" v="486" actId="20577"/>
      <pc:docMkLst>
        <pc:docMk/>
      </pc:docMkLst>
      <pc:sldChg chg="modSp modNotes">
        <pc:chgData name="SUSKOVIC Matija (ECFIN)" userId="S::matija.suskovic@ec.europa.eu::c7e9172c-771b-41c0-8629-2d5d16981072" providerId="AD" clId="Web-{A29E0E02-15D6-40BF-A26F-0CD2C4BEA0EB}" dt="2021-10-01T12:04:52.586" v="486" actId="20577"/>
        <pc:sldMkLst>
          <pc:docMk/>
          <pc:sldMk cId="2182949584" sldId="417"/>
        </pc:sldMkLst>
        <pc:spChg chg="mod">
          <ac:chgData name="SUSKOVIC Matija (ECFIN)" userId="S::matija.suskovic@ec.europa.eu::c7e9172c-771b-41c0-8629-2d5d16981072" providerId="AD" clId="Web-{A29E0E02-15D6-40BF-A26F-0CD2C4BEA0EB}" dt="2021-10-01T12:04:52.586" v="486" actId="20577"/>
          <ac:spMkLst>
            <pc:docMk/>
            <pc:sldMk cId="2182949584" sldId="417"/>
            <ac:spMk id="12" creationId="{00000000-0000-0000-0000-000000000000}"/>
          </ac:spMkLst>
        </pc:spChg>
        <pc:spChg chg="mod">
          <ac:chgData name="SUSKOVIC Matija (ECFIN)" userId="S::matija.suskovic@ec.europa.eu::c7e9172c-771b-41c0-8629-2d5d16981072" providerId="AD" clId="Web-{A29E0E02-15D6-40BF-A26F-0CD2C4BEA0EB}" dt="2021-10-01T11:51:23.419" v="396" actId="20577"/>
          <ac:spMkLst>
            <pc:docMk/>
            <pc:sldMk cId="2182949584" sldId="417"/>
            <ac:spMk id="16" creationId="{00000000-0000-0000-0000-000000000000}"/>
          </ac:spMkLst>
        </pc:spChg>
      </pc:sldChg>
      <pc:sldChg chg="modSp">
        <pc:chgData name="SUSKOVIC Matija (ECFIN)" userId="S::matija.suskovic@ec.europa.eu::c7e9172c-771b-41c0-8629-2d5d16981072" providerId="AD" clId="Web-{A29E0E02-15D6-40BF-A26F-0CD2C4BEA0EB}" dt="2021-10-01T11:31:49.526" v="166" actId="20577"/>
        <pc:sldMkLst>
          <pc:docMk/>
          <pc:sldMk cId="1689177003" sldId="424"/>
        </pc:sldMkLst>
        <pc:spChg chg="mod">
          <ac:chgData name="SUSKOVIC Matija (ECFIN)" userId="S::matija.suskovic@ec.europa.eu::c7e9172c-771b-41c0-8629-2d5d16981072" providerId="AD" clId="Web-{A29E0E02-15D6-40BF-A26F-0CD2C4BEA0EB}" dt="2021-10-01T11:31:49.526" v="166" actId="20577"/>
          <ac:spMkLst>
            <pc:docMk/>
            <pc:sldMk cId="1689177003" sldId="424"/>
            <ac:spMk id="5" creationId="{00000000-0000-0000-0000-000000000000}"/>
          </ac:spMkLst>
        </pc:spChg>
      </pc:sldChg>
      <pc:sldChg chg="addSp delSp modSp modNotes">
        <pc:chgData name="SUSKOVIC Matija (ECFIN)" userId="S::matija.suskovic@ec.europa.eu::c7e9172c-771b-41c0-8629-2d5d16981072" providerId="AD" clId="Web-{A29E0E02-15D6-40BF-A26F-0CD2C4BEA0EB}" dt="2021-10-01T11:41:56.097" v="185" actId="20577"/>
        <pc:sldMkLst>
          <pc:docMk/>
          <pc:sldMk cId="3602163966" sldId="428"/>
        </pc:sldMkLst>
        <pc:spChg chg="mod">
          <ac:chgData name="SUSKOVIC Matija (ECFIN)" userId="S::matija.suskovic@ec.europa.eu::c7e9172c-771b-41c0-8629-2d5d16981072" providerId="AD" clId="Web-{A29E0E02-15D6-40BF-A26F-0CD2C4BEA0EB}" dt="2021-10-01T11:41:56.097" v="185" actId="20577"/>
          <ac:spMkLst>
            <pc:docMk/>
            <pc:sldMk cId="3602163966" sldId="428"/>
            <ac:spMk id="8" creationId="{00000000-0000-0000-0000-000000000000}"/>
          </ac:spMkLst>
        </pc:spChg>
        <pc:picChg chg="add mod">
          <ac:chgData name="SUSKOVIC Matija (ECFIN)" userId="S::matija.suskovic@ec.europa.eu::c7e9172c-771b-41c0-8629-2d5d16981072" providerId="AD" clId="Web-{A29E0E02-15D6-40BF-A26F-0CD2C4BEA0EB}" dt="2021-10-01T11:37:57.469" v="172" actId="1076"/>
          <ac:picMkLst>
            <pc:docMk/>
            <pc:sldMk cId="3602163966" sldId="428"/>
            <ac:picMk id="2" creationId="{51ACEFB5-1871-4588-9783-09D910326D2C}"/>
          </ac:picMkLst>
        </pc:picChg>
        <pc:picChg chg="del">
          <ac:chgData name="SUSKOVIC Matija (ECFIN)" userId="S::matija.suskovic@ec.europa.eu::c7e9172c-771b-41c0-8629-2d5d16981072" providerId="AD" clId="Web-{A29E0E02-15D6-40BF-A26F-0CD2C4BEA0EB}" dt="2021-10-01T11:37:44" v="167"/>
          <ac:picMkLst>
            <pc:docMk/>
            <pc:sldMk cId="3602163966" sldId="428"/>
            <ac:picMk id="9" creationId="{00000000-0000-0000-0000-000000000000}"/>
          </ac:picMkLst>
        </pc:picChg>
      </pc:sldChg>
    </pc:docChg>
  </pc:docChgLst>
  <pc:docChgLst>
    <pc:chgData name="HARDT Birgit (SG-RECOVER)" userId="S::birgit.hardt@ec.europa.eu::678464da-6712-4d17-8f47-cb733861d2ed" providerId="AD" clId="Web-{CB84DFE9-9179-789C-0563-C4EF93BB4C28}"/>
    <pc:docChg chg="modSld">
      <pc:chgData name="HARDT Birgit (SG-RECOVER)" userId="S::birgit.hardt@ec.europa.eu::678464da-6712-4d17-8f47-cb733861d2ed" providerId="AD" clId="Web-{CB84DFE9-9179-789C-0563-C4EF93BB4C28}" dt="2021-10-01T16:44:22.192" v="4" actId="20577"/>
      <pc:docMkLst>
        <pc:docMk/>
      </pc:docMkLst>
      <pc:sldChg chg="modSp">
        <pc:chgData name="HARDT Birgit (SG-RECOVER)" userId="S::birgit.hardt@ec.europa.eu::678464da-6712-4d17-8f47-cb733861d2ed" providerId="AD" clId="Web-{CB84DFE9-9179-789C-0563-C4EF93BB4C28}" dt="2021-10-01T16:44:22.192" v="4" actId="20577"/>
        <pc:sldMkLst>
          <pc:docMk/>
          <pc:sldMk cId="2142975878" sldId="427"/>
        </pc:sldMkLst>
        <pc:spChg chg="mod">
          <ac:chgData name="HARDT Birgit (SG-RECOVER)" userId="S::birgit.hardt@ec.europa.eu::678464da-6712-4d17-8f47-cb733861d2ed" providerId="AD" clId="Web-{CB84DFE9-9179-789C-0563-C4EF93BB4C28}" dt="2021-10-01T16:44:22.192" v="4" actId="20577"/>
          <ac:spMkLst>
            <pc:docMk/>
            <pc:sldMk cId="2142975878" sldId="427"/>
            <ac:spMk id="1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annual!$B$29</c:f>
              <c:strCache>
                <c:ptCount val="1"/>
                <c:pt idx="0">
                  <c:v>Grant instalments (net), EUR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annual!$A$30:$A$36</c:f>
              <c:strCache>
                <c:ptCount val="7"/>
                <c:pt idx="0">
                  <c:v>Prepayment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strCache>
            </c:strRef>
          </c:cat>
          <c:val>
            <c:numRef>
              <c:f>annual!$B$30:$B$36</c:f>
              <c:numCache>
                <c:formatCode>#,##0\ _€</c:formatCode>
                <c:ptCount val="7"/>
                <c:pt idx="0">
                  <c:v>271.09434093686355</c:v>
                </c:pt>
                <c:pt idx="1">
                  <c:v>272.1370114789284</c:v>
                </c:pt>
                <c:pt idx="2">
                  <c:v>453.56168579821394</c:v>
                </c:pt>
                <c:pt idx="3">
                  <c:v>362.8493486385712</c:v>
                </c:pt>
                <c:pt idx="4">
                  <c:v>362.8493486385712</c:v>
                </c:pt>
                <c:pt idx="5">
                  <c:v>272.1370114789284</c:v>
                </c:pt>
                <c:pt idx="6">
                  <c:v>90.7123371596428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DB-4A65-B784-4C362A84B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755288"/>
        <c:axId val="289754304"/>
      </c:barChart>
      <c:scatterChart>
        <c:scatterStyle val="lineMarker"/>
        <c:varyColors val="0"/>
        <c:ser>
          <c:idx val="1"/>
          <c:order val="1"/>
          <c:tx>
            <c:strRef>
              <c:f>annual!$C$29</c:f>
              <c:strCache>
                <c:ptCount val="1"/>
                <c:pt idx="0">
                  <c:v>% of M&amp;Ts achieved (rhs)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annual!$A$30:$A$36</c:f>
              <c:strCache>
                <c:ptCount val="7"/>
                <c:pt idx="0">
                  <c:v>Prepayment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strCache>
            </c:strRef>
          </c:xVal>
          <c:yVal>
            <c:numRef>
              <c:f>annual!$C$30:$C$36</c:f>
              <c:numCache>
                <c:formatCode>0%</c:formatCode>
                <c:ptCount val="7"/>
                <c:pt idx="1">
                  <c:v>0.15714285714285714</c:v>
                </c:pt>
                <c:pt idx="2">
                  <c:v>0.2</c:v>
                </c:pt>
                <c:pt idx="3">
                  <c:v>0.18571428571428572</c:v>
                </c:pt>
                <c:pt idx="4">
                  <c:v>0.14285714285714285</c:v>
                </c:pt>
                <c:pt idx="5">
                  <c:v>0.20714285714285716</c:v>
                </c:pt>
                <c:pt idx="6">
                  <c:v>0.10714285714285714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9DB-4A65-B784-4C362A84B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752336"/>
        <c:axId val="289751680"/>
      </c:scatterChart>
      <c:catAx>
        <c:axId val="28975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754304"/>
        <c:crosses val="autoZero"/>
        <c:auto val="1"/>
        <c:lblAlgn val="ctr"/>
        <c:lblOffset val="100"/>
        <c:noMultiLvlLbl val="0"/>
      </c:catAx>
      <c:valAx>
        <c:axId val="28975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EUR million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755288"/>
        <c:crosses val="autoZero"/>
        <c:crossBetween val="between"/>
      </c:valAx>
      <c:valAx>
        <c:axId val="28975168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baseline="0">
                    <a:effectLst/>
                  </a:rPr>
                  <a:t>% of corresponding milestones and targets</a:t>
                </a:r>
                <a:r>
                  <a:rPr lang="en-US" sz="1000" b="0" i="0" u="none" strike="noStrike" baseline="0"/>
                  <a:t> </a:t>
                </a:r>
                <a:endParaRPr lang="en-US" sz="1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752336"/>
        <c:crosses val="max"/>
        <c:crossBetween val="midCat"/>
      </c:valAx>
      <c:valAx>
        <c:axId val="289752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97516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823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099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800"/>
              </a:spcAft>
              <a:buClr>
                <a:srgbClr val="034EA2"/>
              </a:buClr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05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979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42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/>
              <a:buNone/>
              <a:defRPr/>
            </a:pPr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737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81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49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kern="1200" baseline="0" dirty="0">
              <a:effectLst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734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87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6917" y="2599765"/>
            <a:ext cx="7559656" cy="1542330"/>
          </a:xfrm>
        </p:spPr>
        <p:txBody>
          <a:bodyPr wrap="none" anchor="t">
            <a:no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6917" y="4418049"/>
            <a:ext cx="7559657" cy="897754"/>
          </a:xfrm>
        </p:spPr>
        <p:txBody>
          <a:bodyPr>
            <a:noAutofit/>
          </a:bodyPr>
          <a:lstStyle>
            <a:lvl1pPr marL="0" indent="0" algn="l">
              <a:buNone/>
              <a:defRPr sz="4800" b="1" i="0">
                <a:solidFill>
                  <a:srgbClr val="FFD2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COUNTRY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239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59" y="1825625"/>
            <a:ext cx="1079363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0258" y="6131286"/>
            <a:ext cx="2631141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50259" y="482860"/>
            <a:ext cx="10793639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26206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59" y="1825625"/>
            <a:ext cx="1079363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0258" y="6131286"/>
            <a:ext cx="2631141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50259" y="482860"/>
            <a:ext cx="10793639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47015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3859" y="1122363"/>
            <a:ext cx="866236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FFD2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3859" y="3602038"/>
            <a:ext cx="866236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9159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6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5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1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34566" y="1627687"/>
            <a:ext cx="7559656" cy="1040171"/>
          </a:xfrm>
        </p:spPr>
        <p:txBody>
          <a:bodyPr/>
          <a:lstStyle/>
          <a:p>
            <a:r>
              <a:rPr lang="en-GB" sz="6000" b="1"/>
              <a:t>Launching the recovery</a:t>
            </a:r>
            <a:endParaRPr lang="en-IE" sz="6000" b="1"/>
          </a:p>
        </p:txBody>
      </p:sp>
      <p:sp>
        <p:nvSpPr>
          <p:cNvPr id="9" name="Subtitle 5"/>
          <p:cNvSpPr>
            <a:spLocks noGrp="1"/>
          </p:cNvSpPr>
          <p:nvPr>
            <p:ph type="subTitle" idx="1"/>
          </p:nvPr>
        </p:nvSpPr>
        <p:spPr>
          <a:xfrm>
            <a:off x="3471204" y="4660558"/>
            <a:ext cx="7559675" cy="896938"/>
          </a:xfrm>
        </p:spPr>
        <p:txBody>
          <a:bodyPr/>
          <a:lstStyle/>
          <a:p>
            <a:r>
              <a:rPr lang="en-IE"/>
              <a:t>FINLAND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IE" smtClean="0">
                <a:cs typeface="Arial"/>
              </a:rPr>
              <a:t>Financial Counsellors Working Party, </a:t>
            </a:r>
            <a:r>
              <a:rPr lang="en-IE" smtClean="0">
                <a:solidFill>
                  <a:srgbClr val="FFFFFF"/>
                </a:solidFill>
                <a:cs typeface="Arial"/>
              </a:rPr>
              <a:t>19 </a:t>
            </a:r>
            <a:r>
              <a:rPr lang="en-IE">
                <a:solidFill>
                  <a:srgbClr val="FFFFFF"/>
                </a:solidFill>
                <a:cs typeface="Arial"/>
              </a:rPr>
              <a:t>October </a:t>
            </a:r>
            <a:r>
              <a:rPr lang="en-IE">
                <a:cs typeface="Arial"/>
              </a:rPr>
              <a:t>2021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3338983" y="2773211"/>
            <a:ext cx="6550822" cy="1940320"/>
          </a:xfrm>
          <a:prstGeom prst="rect">
            <a:avLst/>
          </a:prstGeom>
        </p:spPr>
        <p:txBody>
          <a:bodyPr vert="horz" wrap="none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i="1"/>
              <a:t>A Recovery plan for Europe:</a:t>
            </a:r>
            <a:br>
              <a:rPr lang="en-GB" sz="3200" b="1" i="1"/>
            </a:br>
            <a:r>
              <a:rPr lang="en-GB" sz="3200" b="1" i="1"/>
              <a:t/>
            </a:r>
            <a:br>
              <a:rPr lang="en-GB" sz="3200" b="1" i="1"/>
            </a:br>
            <a:r>
              <a:rPr lang="en-GB" sz="3200" b="1" i="1"/>
              <a:t>The Recovery and Resilience Facility</a:t>
            </a:r>
            <a:endParaRPr lang="en-IE" sz="3200" b="1" i="1"/>
          </a:p>
        </p:txBody>
      </p:sp>
    </p:spTree>
    <p:extLst>
      <p:ext uri="{BB962C8B-B14F-4D97-AF65-F5344CB8AC3E}">
        <p14:creationId xmlns:p14="http://schemas.microsoft.com/office/powerpoint/2010/main" val="3365801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5400">
                <a:solidFill>
                  <a:schemeClr val="accent5"/>
                </a:solidFill>
              </a:rPr>
              <a:t>Thank you</a:t>
            </a:r>
            <a:endParaRPr lang="en-GB" sz="5400">
              <a:solidFill>
                <a:schemeClr val="accent5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93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 bwMode="auto">
          <a:xfrm>
            <a:off x="6190349" y="3539454"/>
            <a:ext cx="4316214" cy="16633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147710" y="1677334"/>
            <a:ext cx="4316214" cy="16633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705429" y="3553972"/>
            <a:ext cx="4316214" cy="16633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</a:t>
            </a:r>
            <a:r>
              <a:rPr lang="it-IT"/>
              <a:t> of </a:t>
            </a:r>
            <a:r>
              <a:rPr lang="it-IT" err="1"/>
              <a:t>Finland’s</a:t>
            </a:r>
            <a:r>
              <a:rPr lang="it-IT"/>
              <a:t> RRP  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3FBFE-F458-4997-9874-A710FAA2C4A8}"/>
              </a:ext>
            </a:extLst>
          </p:cNvPr>
          <p:cNvSpPr txBox="1"/>
          <p:nvPr/>
        </p:nvSpPr>
        <p:spPr>
          <a:xfrm>
            <a:off x="5551715" y="27940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Arial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12686" y="1688884"/>
            <a:ext cx="4316214" cy="16633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148502" y="2264103"/>
            <a:ext cx="2942915" cy="849451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t" anchorCtr="0">
            <a:noAutofit/>
          </a:bodyPr>
          <a:lstStyle/>
          <a:p>
            <a:pPr defTabSz="1244600">
              <a:lnSpc>
                <a:spcPct val="90000"/>
              </a:lnSpc>
              <a:spcAft>
                <a:spcPts val="1200"/>
              </a:spcAft>
            </a:pPr>
            <a:r>
              <a:rPr lang="en-GB" sz="3000" b="1">
                <a:solidFill>
                  <a:srgbClr val="004494"/>
                </a:solidFill>
                <a:latin typeface="Arial"/>
                <a:cs typeface="Arial"/>
              </a:rPr>
              <a:t>13 </a:t>
            </a:r>
            <a:r>
              <a:rPr lang="en-GB" sz="3000">
                <a:solidFill>
                  <a:srgbClr val="004494"/>
                </a:solidFill>
                <a:latin typeface="Arial"/>
                <a:cs typeface="Arial"/>
              </a:rPr>
              <a:t>components</a:t>
            </a:r>
          </a:p>
        </p:txBody>
      </p:sp>
      <p:sp>
        <p:nvSpPr>
          <p:cNvPr id="12" name="Freeform 11"/>
          <p:cNvSpPr/>
          <p:nvPr/>
        </p:nvSpPr>
        <p:spPr>
          <a:xfrm>
            <a:off x="7525276" y="2430727"/>
            <a:ext cx="2592288" cy="849451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t" anchorCtr="0">
            <a:noAutofit/>
          </a:bodyPr>
          <a:lstStyle/>
          <a:p>
            <a:pPr defTabSz="1244600">
              <a:lnSpc>
                <a:spcPct val="90000"/>
              </a:lnSpc>
              <a:spcAft>
                <a:spcPct val="35000"/>
              </a:spcAft>
            </a:pPr>
            <a:endParaRPr lang="en-GB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206998" y="3928250"/>
            <a:ext cx="2520280" cy="849451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t" anchorCtr="0">
            <a:noAutofit/>
          </a:bodyPr>
          <a:lstStyle/>
          <a:p>
            <a:pPr defTabSz="1244600">
              <a:lnSpc>
                <a:spcPct val="90000"/>
              </a:lnSpc>
              <a:spcAft>
                <a:spcPct val="35000"/>
              </a:spcAft>
            </a:pPr>
            <a:endParaRPr lang="en-GB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6096000" y="1670510"/>
            <a:ext cx="5446" cy="354676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705429" y="3408481"/>
            <a:ext cx="8758495" cy="2819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Freeform 29"/>
          <p:cNvSpPr/>
          <p:nvPr/>
        </p:nvSpPr>
        <p:spPr>
          <a:xfrm>
            <a:off x="3180221" y="3945503"/>
            <a:ext cx="2778923" cy="849451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t" anchorCtr="0">
            <a:noAutofit/>
          </a:bodyPr>
          <a:lstStyle/>
          <a:p>
            <a:pPr defTabSz="1244600">
              <a:lnSpc>
                <a:spcPct val="90000"/>
              </a:lnSpc>
              <a:spcAft>
                <a:spcPts val="1200"/>
              </a:spcAft>
            </a:pPr>
            <a:r>
              <a:rPr lang="en-GB" sz="3000" b="1">
                <a:solidFill>
                  <a:srgbClr val="004494"/>
                </a:solidFill>
                <a:latin typeface="Arial"/>
                <a:cs typeface="Arial"/>
              </a:rPr>
              <a:t>140 </a:t>
            </a:r>
            <a:r>
              <a:rPr lang="en-GB" sz="3000">
                <a:solidFill>
                  <a:srgbClr val="004494"/>
                </a:solidFill>
                <a:latin typeface="Arial"/>
                <a:cs typeface="Arial"/>
              </a:rPr>
              <a:t>Milestones &amp; Targets 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903" y="3734554"/>
            <a:ext cx="1134195" cy="14035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41" y="1996799"/>
            <a:ext cx="1095910" cy="110560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0441" y="3746451"/>
            <a:ext cx="1202200" cy="11293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17" y="1862390"/>
            <a:ext cx="1253593" cy="137442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647B3E-9291-417B-86C9-9F6D9D08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</a:t>
            </a:fld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439334" y="3941782"/>
            <a:ext cx="2778923" cy="849451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t" anchorCtr="0">
            <a:noAutofit/>
          </a:bodyPr>
          <a:lstStyle/>
          <a:p>
            <a:pPr defTabSz="1244600">
              <a:lnSpc>
                <a:spcPct val="90000"/>
              </a:lnSpc>
              <a:spcAft>
                <a:spcPts val="1200"/>
              </a:spcAft>
            </a:pPr>
            <a:r>
              <a:rPr lang="en-GB" sz="3000" b="1">
                <a:solidFill>
                  <a:srgbClr val="004494"/>
                </a:solidFill>
                <a:latin typeface="Arial"/>
                <a:cs typeface="Arial"/>
              </a:rPr>
              <a:t>€ 2.1 billion </a:t>
            </a:r>
            <a:br>
              <a:rPr lang="en-GB" sz="3000" b="1">
                <a:solidFill>
                  <a:srgbClr val="004494"/>
                </a:solidFill>
                <a:latin typeface="Arial"/>
                <a:cs typeface="Arial"/>
              </a:rPr>
            </a:br>
            <a:r>
              <a:rPr lang="en-GB" sz="3000">
                <a:solidFill>
                  <a:srgbClr val="004494"/>
                </a:solidFill>
                <a:latin typeface="Arial"/>
                <a:cs typeface="Arial"/>
              </a:rPr>
              <a:t>in grants</a:t>
            </a:r>
          </a:p>
        </p:txBody>
      </p:sp>
      <p:sp>
        <p:nvSpPr>
          <p:cNvPr id="23" name="Freeform 22"/>
          <p:cNvSpPr/>
          <p:nvPr/>
        </p:nvSpPr>
        <p:spPr>
          <a:xfrm>
            <a:off x="7520385" y="1882715"/>
            <a:ext cx="2778923" cy="849451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t" anchorCtr="0">
            <a:noAutofit/>
          </a:bodyPr>
          <a:lstStyle/>
          <a:p>
            <a:pPr defTabSz="1244600">
              <a:lnSpc>
                <a:spcPct val="90000"/>
              </a:lnSpc>
              <a:spcAft>
                <a:spcPts val="1200"/>
              </a:spcAft>
            </a:pPr>
            <a:r>
              <a:rPr lang="en-GB" sz="3000" b="1">
                <a:solidFill>
                  <a:srgbClr val="004494"/>
                </a:solidFill>
                <a:latin typeface="Arial"/>
                <a:cs typeface="Arial"/>
              </a:rPr>
              <a:t>57 </a:t>
            </a:r>
            <a:r>
              <a:rPr lang="en-GB" sz="3000">
                <a:solidFill>
                  <a:srgbClr val="004494"/>
                </a:solidFill>
                <a:latin typeface="Arial"/>
                <a:cs typeface="Arial"/>
              </a:rPr>
              <a:t>measures</a:t>
            </a:r>
            <a:r>
              <a:rPr lang="en-GB" sz="3000" b="1">
                <a:solidFill>
                  <a:srgbClr val="004494"/>
                </a:solidFill>
                <a:latin typeface="Arial"/>
                <a:cs typeface="Arial"/>
              </a:rPr>
              <a:t> </a:t>
            </a:r>
          </a:p>
          <a:p>
            <a:pPr defTabSz="1244600">
              <a:lnSpc>
                <a:spcPct val="90000"/>
              </a:lnSpc>
              <a:spcAft>
                <a:spcPts val="1200"/>
              </a:spcAft>
            </a:pPr>
            <a:r>
              <a:rPr lang="en-GB" sz="2400" b="1">
                <a:solidFill>
                  <a:srgbClr val="004494"/>
                </a:solidFill>
                <a:latin typeface="Arial"/>
                <a:cs typeface="Arial"/>
              </a:rPr>
              <a:t>18 </a:t>
            </a:r>
            <a:r>
              <a:rPr lang="en-GB" sz="2400">
                <a:solidFill>
                  <a:srgbClr val="004494"/>
                </a:solidFill>
                <a:latin typeface="Arial"/>
                <a:cs typeface="Arial"/>
              </a:rPr>
              <a:t>reforms and       </a:t>
            </a:r>
            <a:r>
              <a:rPr lang="en-GB" sz="2400" b="1">
                <a:solidFill>
                  <a:srgbClr val="004494"/>
                </a:solidFill>
                <a:latin typeface="Arial"/>
                <a:cs typeface="Arial"/>
              </a:rPr>
              <a:t>39 </a:t>
            </a:r>
            <a:r>
              <a:rPr lang="en-GB" sz="2400">
                <a:solidFill>
                  <a:srgbClr val="004494"/>
                </a:solidFill>
                <a:latin typeface="Arial"/>
                <a:cs typeface="Arial"/>
              </a:rPr>
              <a:t>investments</a:t>
            </a:r>
          </a:p>
        </p:txBody>
      </p:sp>
    </p:spTree>
    <p:extLst>
      <p:ext uri="{BB962C8B-B14F-4D97-AF65-F5344CB8AC3E}">
        <p14:creationId xmlns:p14="http://schemas.microsoft.com/office/powerpoint/2010/main" val="168917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 bwMode="auto">
          <a:xfrm>
            <a:off x="631564" y="3619237"/>
            <a:ext cx="8387728" cy="10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19847" y="2600233"/>
            <a:ext cx="11203200" cy="10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19849" y="1562059"/>
            <a:ext cx="11204058" cy="100916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835980" y="1711000"/>
            <a:ext cx="1716112" cy="631452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ctr" anchorCtr="0">
            <a:noAutofit/>
          </a:bodyPr>
          <a:lstStyle/>
          <a:p>
            <a:pPr marL="342900" lvl="0" indent="-342900" defTabSz="124460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Balanced response</a:t>
            </a:r>
            <a:endParaRPr lang="en-GB" sz="12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500262" y="1777435"/>
            <a:ext cx="1765143" cy="631452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ctr" anchorCtr="0">
            <a:noAutofit/>
          </a:bodyPr>
          <a:lstStyle/>
          <a:p>
            <a:pPr marL="342900" indent="-342900" defTabSz="1244600">
              <a:lnSpc>
                <a:spcPct val="90000"/>
              </a:lnSpc>
              <a:spcAft>
                <a:spcPct val="35000"/>
              </a:spcAft>
              <a:buFont typeface="+mj-lt"/>
              <a:buAutoNum type="arabicPeriod" startAt="2"/>
            </a:pPr>
            <a:r>
              <a:rPr 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Addresses challenges identified in CSRs</a:t>
            </a:r>
            <a:endParaRPr lang="en-GB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850976" y="2613893"/>
            <a:ext cx="1716112" cy="631452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ctr" anchorCtr="0">
            <a:noAutofit/>
          </a:bodyPr>
          <a:lstStyle/>
          <a:p>
            <a:pPr marL="355600" indent="-355600" defTabSz="1244600">
              <a:lnSpc>
                <a:spcPct val="90000"/>
              </a:lnSpc>
              <a:spcAft>
                <a:spcPct val="35000"/>
              </a:spcAft>
              <a:buFont typeface="+mj-lt"/>
              <a:buAutoNum type="arabicPeriod" startAt="5"/>
            </a:pPr>
            <a:r>
              <a:rPr 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</a:t>
            </a:r>
            <a:br>
              <a:rPr 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endParaRPr lang="en-GB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544569" y="2640258"/>
            <a:ext cx="1765143" cy="631452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ctr" anchorCtr="0">
            <a:noAutofit/>
          </a:bodyPr>
          <a:lstStyle/>
          <a:p>
            <a:pPr marL="342900" indent="-342900" defTabSz="1244600">
              <a:lnSpc>
                <a:spcPct val="90000"/>
              </a:lnSpc>
              <a:spcAft>
                <a:spcPct val="35000"/>
              </a:spcAft>
              <a:buFont typeface="+mj-lt"/>
              <a:buAutoNum type="arabicPeriod" startAt="6"/>
            </a:pPr>
            <a:r>
              <a:rPr lang="en-GB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br>
              <a:rPr lang="en-GB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3437409" y="1562057"/>
            <a:ext cx="23116" cy="30786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Oval 32"/>
          <p:cNvSpPr/>
          <p:nvPr/>
        </p:nvSpPr>
        <p:spPr>
          <a:xfrm>
            <a:off x="3721834" y="1867040"/>
            <a:ext cx="511529" cy="558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937245" y="2808743"/>
            <a:ext cx="511530" cy="558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3730526" y="2818788"/>
            <a:ext cx="511530" cy="558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reeform 81"/>
          <p:cNvSpPr/>
          <p:nvPr/>
        </p:nvSpPr>
        <p:spPr>
          <a:xfrm>
            <a:off x="7176285" y="1748652"/>
            <a:ext cx="1716112" cy="631452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ctr" anchorCtr="0">
            <a:noAutofit/>
          </a:bodyPr>
          <a:lstStyle/>
          <a:p>
            <a:pPr marL="342900" lvl="0" indent="-255588" defTabSz="1244600">
              <a:lnSpc>
                <a:spcPct val="90000"/>
              </a:lnSpc>
              <a:spcAft>
                <a:spcPts val="1200"/>
              </a:spcAft>
              <a:buFont typeface="+mj-lt"/>
              <a:buAutoNum type="arabicPeriod" startAt="3"/>
            </a:pPr>
            <a:r>
              <a:rPr 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Growth, resilience and social impact</a:t>
            </a:r>
            <a:endParaRPr lang="en-GB" sz="12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10065408" y="1748990"/>
            <a:ext cx="1765143" cy="631452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ctr" anchorCtr="0">
            <a:noAutofit/>
          </a:bodyPr>
          <a:lstStyle/>
          <a:p>
            <a:pPr marL="342900" indent="-342900" defTabSz="1244600">
              <a:lnSpc>
                <a:spcPct val="90000"/>
              </a:lnSpc>
              <a:spcAft>
                <a:spcPct val="35000"/>
              </a:spcAft>
              <a:buFont typeface="+mj-lt"/>
              <a:buAutoNum type="arabicPeriod" startAt="4"/>
            </a:pPr>
            <a:r>
              <a:rPr 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 </a:t>
            </a:r>
            <a:br>
              <a:rPr 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harm</a:t>
            </a:r>
            <a:endParaRPr lang="en-GB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7224054" y="2664577"/>
            <a:ext cx="1716112" cy="631452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ctr" anchorCtr="0">
            <a:noAutofit/>
          </a:bodyPr>
          <a:lstStyle/>
          <a:p>
            <a:pPr marL="342900" indent="-255588" defTabSz="1244600">
              <a:lnSpc>
                <a:spcPct val="90000"/>
              </a:lnSpc>
              <a:spcAft>
                <a:spcPct val="35000"/>
              </a:spcAft>
              <a:buFont typeface="+mj-lt"/>
              <a:buAutoNum type="arabicPeriod" startAt="7"/>
            </a:pPr>
            <a:r>
              <a:rPr lang="en-GB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Lasting </a:t>
            </a:r>
            <a:br>
              <a:rPr lang="en-GB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85" name="Freeform 84"/>
          <p:cNvSpPr/>
          <p:nvPr/>
        </p:nvSpPr>
        <p:spPr>
          <a:xfrm>
            <a:off x="10080651" y="2756827"/>
            <a:ext cx="1765143" cy="631452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ctr" anchorCtr="0">
            <a:noAutofit/>
          </a:bodyPr>
          <a:lstStyle/>
          <a:p>
            <a:pPr marL="342900" indent="-342900" defTabSz="1244600">
              <a:lnSpc>
                <a:spcPct val="90000"/>
              </a:lnSpc>
              <a:spcAft>
                <a:spcPct val="35000"/>
              </a:spcAft>
              <a:buFont typeface="+mj-lt"/>
              <a:buAutoNum type="arabicPeriod" startAt="8"/>
            </a:pPr>
            <a:r>
              <a:rPr lang="en-GB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monitoring and implementation</a:t>
            </a:r>
          </a:p>
        </p:txBody>
      </p:sp>
      <p:cxnSp>
        <p:nvCxnSpPr>
          <p:cNvPr id="86" name="Straight Connector 85"/>
          <p:cNvCxnSpPr/>
          <p:nvPr/>
        </p:nvCxnSpPr>
        <p:spPr bwMode="auto">
          <a:xfrm flipH="1">
            <a:off x="8987935" y="1573619"/>
            <a:ext cx="10866" cy="306711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Oval 94"/>
          <p:cNvSpPr/>
          <p:nvPr/>
        </p:nvSpPr>
        <p:spPr>
          <a:xfrm>
            <a:off x="6509789" y="2851936"/>
            <a:ext cx="511530" cy="558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8" name="Group 87"/>
          <p:cNvGrpSpPr/>
          <p:nvPr/>
        </p:nvGrpSpPr>
        <p:grpSpPr>
          <a:xfrm>
            <a:off x="6484526" y="1867041"/>
            <a:ext cx="567480" cy="1611532"/>
            <a:chOff x="1293812" y="2237028"/>
            <a:chExt cx="833399" cy="2167890"/>
          </a:xfrm>
        </p:grpSpPr>
        <p:sp>
          <p:nvSpPr>
            <p:cNvPr id="89" name="Oval 88"/>
            <p:cNvSpPr/>
            <p:nvPr/>
          </p:nvSpPr>
          <p:spPr>
            <a:xfrm>
              <a:off x="1293812" y="2237028"/>
              <a:ext cx="751231" cy="751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471" y="3662177"/>
              <a:ext cx="742740" cy="742741"/>
            </a:xfrm>
            <a:prstGeom prst="rect">
              <a:avLst/>
            </a:prstGeom>
          </p:spPr>
        </p:pic>
      </p:grpSp>
      <p:sp>
        <p:nvSpPr>
          <p:cNvPr id="92" name="Oval 91"/>
          <p:cNvSpPr/>
          <p:nvPr/>
        </p:nvSpPr>
        <p:spPr>
          <a:xfrm>
            <a:off x="9284458" y="1867039"/>
            <a:ext cx="511529" cy="558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9275078" y="2851936"/>
            <a:ext cx="511530" cy="558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626493" y="2569633"/>
            <a:ext cx="11204058" cy="1780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/>
          <p:nvPr/>
        </p:nvCxnSpPr>
        <p:spPr bwMode="auto">
          <a:xfrm>
            <a:off x="6288152" y="1549117"/>
            <a:ext cx="19535" cy="308516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Freeform 100"/>
          <p:cNvSpPr/>
          <p:nvPr/>
        </p:nvSpPr>
        <p:spPr>
          <a:xfrm>
            <a:off x="1614734" y="3744994"/>
            <a:ext cx="1716112" cy="631452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ctr" anchorCtr="0">
            <a:noAutofit/>
          </a:bodyPr>
          <a:lstStyle/>
          <a:p>
            <a:pPr marL="539750" indent="-269875" defTabSz="1244600">
              <a:lnSpc>
                <a:spcPct val="90000"/>
              </a:lnSpc>
              <a:spcAft>
                <a:spcPct val="35000"/>
              </a:spcAft>
              <a:buFont typeface="+mj-lt"/>
              <a:buAutoNum type="arabicPeriod" startAt="9"/>
            </a:pPr>
            <a:r>
              <a:rPr 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Reasonable and plausible cost estimates</a:t>
            </a:r>
            <a:endParaRPr lang="en-GB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4559761" y="3670824"/>
            <a:ext cx="1765143" cy="631452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ctr" anchorCtr="0">
            <a:noAutofit/>
          </a:bodyPr>
          <a:lstStyle/>
          <a:p>
            <a:pPr marL="342900" indent="-342900" defTabSz="1244600">
              <a:lnSpc>
                <a:spcPct val="90000"/>
              </a:lnSpc>
              <a:spcAft>
                <a:spcPct val="35000"/>
              </a:spcAft>
              <a:buFont typeface="+mj-lt"/>
              <a:buAutoNum type="arabicPeriod" startAt="10"/>
            </a:pPr>
            <a:r>
              <a:rPr lang="en-GB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</a:t>
            </a:r>
            <a:br>
              <a:rPr lang="en-GB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systems</a:t>
            </a:r>
          </a:p>
        </p:txBody>
      </p:sp>
      <p:sp>
        <p:nvSpPr>
          <p:cNvPr id="104" name="Oval 103"/>
          <p:cNvSpPr/>
          <p:nvPr/>
        </p:nvSpPr>
        <p:spPr>
          <a:xfrm>
            <a:off x="943209" y="3803421"/>
            <a:ext cx="511529" cy="558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3730526" y="3803421"/>
            <a:ext cx="511530" cy="5584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Freeform 108"/>
          <p:cNvSpPr/>
          <p:nvPr/>
        </p:nvSpPr>
        <p:spPr>
          <a:xfrm>
            <a:off x="7092313" y="3595008"/>
            <a:ext cx="2015399" cy="631452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ctr" anchorCtr="0">
            <a:noAutofit/>
          </a:bodyPr>
          <a:lstStyle/>
          <a:p>
            <a:pPr marL="452438" indent="-269875" defTabSz="1244600">
              <a:lnSpc>
                <a:spcPct val="90000"/>
              </a:lnSpc>
              <a:spcAft>
                <a:spcPct val="35000"/>
              </a:spcAft>
              <a:buFont typeface="+mj-lt"/>
              <a:buAutoNum type="arabicPeriod" startAt="11"/>
            </a:pPr>
            <a:r>
              <a:rPr 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Coherence</a:t>
            </a:r>
            <a:endParaRPr lang="en-GB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6527146" y="3804324"/>
            <a:ext cx="511529" cy="558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6" name="Straight Connector 115"/>
          <p:cNvCxnSpPr/>
          <p:nvPr/>
        </p:nvCxnSpPr>
        <p:spPr bwMode="auto">
          <a:xfrm>
            <a:off x="611073" y="3601785"/>
            <a:ext cx="11204058" cy="1780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9" name="Picture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82" y="2851936"/>
            <a:ext cx="484425" cy="531004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07" y="2844148"/>
            <a:ext cx="493271" cy="540815"/>
          </a:xfrm>
          <a:prstGeom prst="rect">
            <a:avLst/>
          </a:prstGeom>
        </p:spPr>
      </p:pic>
      <p:sp>
        <p:nvSpPr>
          <p:cNvPr id="123" name="Oval 122"/>
          <p:cNvSpPr/>
          <p:nvPr/>
        </p:nvSpPr>
        <p:spPr>
          <a:xfrm>
            <a:off x="939356" y="1850448"/>
            <a:ext cx="511529" cy="558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08" y="1844822"/>
            <a:ext cx="587908" cy="644437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74" y="1891094"/>
            <a:ext cx="496966" cy="546064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10" y="1911401"/>
            <a:ext cx="511531" cy="562068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38" y="3810997"/>
            <a:ext cx="520963" cy="572431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9" y="3825209"/>
            <a:ext cx="541322" cy="59480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85" y="2920607"/>
            <a:ext cx="488849" cy="488849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568" y="3799644"/>
            <a:ext cx="635971" cy="695593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0" y="1896321"/>
            <a:ext cx="556947" cy="611970"/>
          </a:xfrm>
          <a:prstGeom prst="rect">
            <a:avLst/>
          </a:prstGeom>
        </p:spPr>
      </p:pic>
      <p:sp>
        <p:nvSpPr>
          <p:cNvPr id="49" name="Title 3"/>
          <p:cNvSpPr txBox="1">
            <a:spLocks/>
          </p:cNvSpPr>
          <p:nvPr/>
        </p:nvSpPr>
        <p:spPr>
          <a:xfrm>
            <a:off x="926445" y="248575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800">
                <a:solidFill>
                  <a:srgbClr val="024EA2"/>
                </a:solidFill>
                <a:latin typeface="EC Square Sans Pro Medium"/>
              </a:rPr>
              <a:t>Assessment summary</a:t>
            </a:r>
            <a:endParaRPr lang="en-IE" sz="2800" baseline="30000">
              <a:solidFill>
                <a:srgbClr val="024EA2"/>
              </a:solidFill>
              <a:latin typeface="EC Square Sans Pro Medium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18776" y="2116857"/>
            <a:ext cx="310810" cy="3059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A</a:t>
            </a:r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4380420" y="2102853"/>
            <a:ext cx="310810" cy="3059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A</a:t>
            </a:r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7221624" y="2129667"/>
            <a:ext cx="310810" cy="3059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A</a:t>
            </a:r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9974860" y="2102787"/>
            <a:ext cx="310810" cy="3059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A</a:t>
            </a:r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1718776" y="3032497"/>
            <a:ext cx="310810" cy="3059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A</a:t>
            </a:r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4396999" y="3032497"/>
            <a:ext cx="310810" cy="3059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A</a:t>
            </a:r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7212398" y="3032497"/>
            <a:ext cx="310810" cy="3059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A</a:t>
            </a:r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9968800" y="3039303"/>
            <a:ext cx="310810" cy="3059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A</a:t>
            </a:r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1718234" y="4073475"/>
            <a:ext cx="310810" cy="3059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BE">
                <a:solidFill>
                  <a:schemeClr val="tx1"/>
                </a:solidFill>
                <a:cs typeface="Arial"/>
              </a:rPr>
              <a:t>B</a:t>
            </a:r>
          </a:p>
        </p:txBody>
      </p:sp>
      <p:sp>
        <p:nvSpPr>
          <p:cNvPr id="61" name="Oval 60"/>
          <p:cNvSpPr/>
          <p:nvPr/>
        </p:nvSpPr>
        <p:spPr>
          <a:xfrm>
            <a:off x="4404356" y="4093695"/>
            <a:ext cx="310810" cy="3059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>
                <a:solidFill>
                  <a:schemeClr val="bg1"/>
                </a:solidFill>
                <a:cs typeface="Arial"/>
              </a:rPr>
              <a:t>A</a:t>
            </a:r>
            <a:endParaRPr lang="fr-BE">
              <a:solidFill>
                <a:schemeClr val="bg1"/>
              </a:solidFill>
              <a:cs typeface="Arial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212398" y="4056356"/>
            <a:ext cx="310810" cy="3059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48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Green transition</a:t>
            </a:r>
          </a:p>
        </p:txBody>
      </p:sp>
      <p:sp>
        <p:nvSpPr>
          <p:cNvPr id="5" name="Hexagon 4"/>
          <p:cNvSpPr/>
          <p:nvPr/>
        </p:nvSpPr>
        <p:spPr>
          <a:xfrm>
            <a:off x="4188941" y="1797407"/>
            <a:ext cx="1426217" cy="1229497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5343618" y="2467071"/>
            <a:ext cx="1426217" cy="1229497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4188941" y="3138115"/>
            <a:ext cx="1426217" cy="122949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6572238" y="3082509"/>
            <a:ext cx="1426217" cy="122949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315" y="4102439"/>
            <a:ext cx="726679" cy="72667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 flipH="1" flipV="1">
            <a:off x="7801129" y="4121546"/>
            <a:ext cx="14400" cy="717063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998455" y="4480077"/>
            <a:ext cx="297444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DNSH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measure in the plan harms environmental objectives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251936" y="2085510"/>
            <a:ext cx="3082276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203935" y="1411881"/>
            <a:ext cx="2577225" cy="10002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b="1">
                <a:solidFill>
                  <a:srgbClr val="4D4D4D"/>
                </a:solidFill>
                <a:latin typeface="Arial"/>
                <a:cs typeface="Arial"/>
              </a:rPr>
              <a:t>50% </a:t>
            </a:r>
            <a:r>
              <a:rPr lang="en-GB">
                <a:solidFill>
                  <a:srgbClr val="4D4D4D"/>
                </a:solidFill>
                <a:latin typeface="Arial"/>
                <a:cs typeface="Arial"/>
              </a:rPr>
              <a:t>of plan</a:t>
            </a:r>
            <a:r>
              <a:rPr lang="en-GB" b="1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en-GB">
                <a:solidFill>
                  <a:srgbClr val="4D4D4D"/>
                </a:solidFill>
                <a:latin typeface="Arial"/>
                <a:cs typeface="Arial"/>
              </a:rPr>
              <a:t>allocated to </a:t>
            </a:r>
            <a:r>
              <a:rPr lang="en-GB" b="1">
                <a:solidFill>
                  <a:srgbClr val="4D4D4D"/>
                </a:solidFill>
                <a:latin typeface="Arial"/>
                <a:cs typeface="Arial"/>
              </a:rPr>
              <a:t>climate </a:t>
            </a:r>
            <a:r>
              <a:rPr lang="en-GB">
                <a:solidFill>
                  <a:srgbClr val="4D4D4D"/>
                </a:solidFill>
                <a:latin typeface="Arial"/>
                <a:cs typeface="Arial"/>
              </a:rPr>
              <a:t>objectives</a:t>
            </a:r>
            <a:endParaRPr lang="en-IE">
              <a:solidFill>
                <a:srgbClr val="4D4D4D"/>
              </a:soli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173551" y="4040806"/>
            <a:ext cx="3083169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950258" y="3655827"/>
            <a:ext cx="3863481" cy="1554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b="1">
                <a:solidFill>
                  <a:srgbClr val="4D4D4D"/>
                </a:solidFill>
                <a:latin typeface="Arial"/>
                <a:cs typeface="Arial"/>
              </a:rPr>
              <a:t>Key investments</a:t>
            </a:r>
          </a:p>
          <a:p>
            <a:pPr marL="285750" indent="-285750">
              <a:buClr>
                <a:srgbClr val="4BC5DE"/>
              </a:buClr>
              <a:buFont typeface="Arial" panose="020B0604020202020204" pitchFamily="34" charset="0"/>
              <a:buChar char="•"/>
              <a:defRPr/>
            </a:pPr>
            <a:r>
              <a:rPr lang="en-US"/>
              <a:t>Renewable energy (€318.7m)</a:t>
            </a:r>
          </a:p>
          <a:p>
            <a:pPr marL="285750" indent="-285750">
              <a:buClr>
                <a:srgbClr val="4BC5DE"/>
              </a:buClr>
              <a:buFont typeface="Arial" panose="020B0604020202020204" pitchFamily="34" charset="0"/>
              <a:buChar char="•"/>
              <a:defRPr/>
            </a:pPr>
            <a:r>
              <a:rPr lang="en-US" err="1"/>
              <a:t>Decarbonising</a:t>
            </a:r>
            <a:r>
              <a:rPr lang="en-US"/>
              <a:t> industry (€60m)</a:t>
            </a:r>
          </a:p>
          <a:p>
            <a:pPr marL="285750" indent="-285750">
              <a:buClr>
                <a:srgbClr val="4BC5DE"/>
              </a:buClr>
              <a:buFont typeface="Arial" panose="020B0604020202020204" pitchFamily="34" charset="0"/>
              <a:buChar char="•"/>
              <a:defRPr/>
            </a:pPr>
            <a:r>
              <a:rPr lang="en-US"/>
              <a:t>Replacing oil boilers (€70m)</a:t>
            </a:r>
          </a:p>
          <a:p>
            <a:pPr marL="285750" indent="-285750">
              <a:buClr>
                <a:srgbClr val="4BC5DE"/>
              </a:buClr>
              <a:buFont typeface="Arial" panose="020B0604020202020204" pitchFamily="34" charset="0"/>
              <a:buChar char="•"/>
              <a:defRPr/>
            </a:pPr>
            <a:r>
              <a:rPr lang="en-US"/>
              <a:t>Electric vehicle charging (€40m)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62962" y="1338463"/>
            <a:ext cx="3196528" cy="21082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b="1">
                <a:solidFill>
                  <a:srgbClr val="4D4D4D"/>
                </a:solidFill>
                <a:latin typeface="Arial"/>
                <a:cs typeface="Arial"/>
              </a:rPr>
              <a:t>Key reforms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US">
                <a:ea typeface="+mn-lt"/>
                <a:cs typeface="+mn-lt"/>
              </a:rPr>
              <a:t>Climate Change Act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IE">
                <a:latin typeface="Arial"/>
                <a:cs typeface="Arial"/>
              </a:rPr>
              <a:t>Phasing out coal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IE">
                <a:latin typeface="Arial"/>
                <a:cs typeface="Arial"/>
              </a:rPr>
              <a:t>Reform energy and transport taxation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IE">
                <a:latin typeface="Arial"/>
                <a:cs typeface="Arial"/>
              </a:rPr>
              <a:t>Waste Act reform to promote recycling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645038" y="1673557"/>
            <a:ext cx="870578" cy="983261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4418862" y="2050472"/>
            <a:ext cx="124787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>
                <a:solidFill>
                  <a:srgbClr val="FFFFFF"/>
                </a:solidFill>
                <a:latin typeface="Arial"/>
              </a:rPr>
              <a:t>50</a:t>
            </a: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</p:txBody>
      </p:sp>
      <p:sp>
        <p:nvSpPr>
          <p:cNvPr id="21" name="Hexagon 20"/>
          <p:cNvSpPr/>
          <p:nvPr/>
        </p:nvSpPr>
        <p:spPr>
          <a:xfrm>
            <a:off x="5382891" y="3797634"/>
            <a:ext cx="1426217" cy="1229497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13" y="2643148"/>
            <a:ext cx="830018" cy="8300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69" y="3163946"/>
            <a:ext cx="982894" cy="10776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230" y="3154212"/>
            <a:ext cx="985263" cy="10789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29" y="3861893"/>
            <a:ext cx="985263" cy="107892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323888-7CF3-4291-A93B-0DFC1888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4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D27C06-763E-4D35-9FD8-3625E033C20C}"/>
              </a:ext>
            </a:extLst>
          </p:cNvPr>
          <p:cNvCxnSpPr>
            <a:cxnSpLocks/>
          </p:cNvCxnSpPr>
          <p:nvPr/>
        </p:nvCxnSpPr>
        <p:spPr bwMode="auto">
          <a:xfrm flipV="1">
            <a:off x="7802613" y="4831883"/>
            <a:ext cx="2749463" cy="6725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5A228BF-3E1B-4C4A-9CFA-729FD7B2F772}"/>
              </a:ext>
            </a:extLst>
          </p:cNvPr>
          <p:cNvCxnSpPr>
            <a:cxnSpLocks/>
          </p:cNvCxnSpPr>
          <p:nvPr/>
        </p:nvCxnSpPr>
        <p:spPr>
          <a:xfrm flipV="1">
            <a:off x="7511359" y="1662196"/>
            <a:ext cx="3933896" cy="11213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0057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C73F81-98BC-4003-9CBA-FE4034CE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Digital transition</a:t>
            </a:r>
          </a:p>
        </p:txBody>
      </p:sp>
      <p:sp>
        <p:nvSpPr>
          <p:cNvPr id="5" name="Hexagon 4"/>
          <p:cNvSpPr/>
          <p:nvPr/>
        </p:nvSpPr>
        <p:spPr>
          <a:xfrm>
            <a:off x="4188941" y="1797407"/>
            <a:ext cx="1426217" cy="1229497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5382891" y="2467761"/>
            <a:ext cx="1426217" cy="1229497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4188941" y="3138115"/>
            <a:ext cx="1426217" cy="122949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5415415" y="3798755"/>
            <a:ext cx="1426217" cy="122949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33" y="4050163"/>
            <a:ext cx="726679" cy="72667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 flipH="1">
            <a:off x="6841632" y="4347346"/>
            <a:ext cx="3706625" cy="1006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137492" y="3968445"/>
            <a:ext cx="3567068" cy="21082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b="1">
                <a:solidFill>
                  <a:srgbClr val="4D4D4D"/>
                </a:solidFill>
                <a:latin typeface="Arial"/>
                <a:cs typeface="Arial"/>
              </a:rPr>
              <a:t>Sector-specific investments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IE">
                <a:solidFill>
                  <a:schemeClr val="tx1">
                    <a:lumMod val="50000"/>
                  </a:schemeClr>
                </a:solidFill>
              </a:rPr>
              <a:t>Digitisation of healthcare system (€144.8m)</a:t>
            </a:r>
            <a:endParaRPr lang="en-IE">
              <a:solidFill>
                <a:schemeClr val="tx1">
                  <a:lumMod val="50000"/>
                </a:schemeClr>
              </a:solidFill>
              <a:cs typeface="Arial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IE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R&amp;I in microelectronics, 6G, AI and quantum computing (€25m)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IE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251936" y="2085510"/>
            <a:ext cx="3082276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230358" y="1411881"/>
            <a:ext cx="2577225" cy="10002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b="1">
                <a:solidFill>
                  <a:srgbClr val="4D4D4D"/>
                </a:solidFill>
                <a:latin typeface="Arial"/>
                <a:cs typeface="Arial"/>
              </a:rPr>
              <a:t>27% </a:t>
            </a:r>
            <a:r>
              <a:rPr lang="en-GB">
                <a:solidFill>
                  <a:srgbClr val="4D4D4D"/>
                </a:solidFill>
                <a:latin typeface="Arial"/>
                <a:cs typeface="Arial"/>
              </a:rPr>
              <a:t>of plan</a:t>
            </a:r>
            <a:r>
              <a:rPr lang="en-GB" b="1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en-GB">
                <a:solidFill>
                  <a:srgbClr val="4D4D4D"/>
                </a:solidFill>
                <a:latin typeface="Arial"/>
                <a:cs typeface="Arial"/>
              </a:rPr>
              <a:t>allocated to </a:t>
            </a:r>
            <a:r>
              <a:rPr lang="en-GB" b="1">
                <a:solidFill>
                  <a:srgbClr val="4D4D4D"/>
                </a:solidFill>
                <a:latin typeface="Arial"/>
                <a:cs typeface="Arial"/>
              </a:rPr>
              <a:t>digital </a:t>
            </a:r>
            <a:r>
              <a:rPr lang="en-GB">
                <a:solidFill>
                  <a:srgbClr val="4D4D4D"/>
                </a:solidFill>
                <a:latin typeface="Arial"/>
                <a:cs typeface="Arial"/>
              </a:rPr>
              <a:t>objectives</a:t>
            </a:r>
            <a:endParaRPr lang="en-IE">
              <a:solidFill>
                <a:srgbClr val="4D4D4D"/>
              </a:soli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868887" y="3470141"/>
            <a:ext cx="3474473" cy="3201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80292" y="2825261"/>
            <a:ext cx="3584521" cy="29392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b="1">
                <a:solidFill>
                  <a:srgbClr val="4D4D4D"/>
                </a:solidFill>
                <a:latin typeface="Arial"/>
                <a:cs typeface="Arial"/>
              </a:rPr>
              <a:t>Key </a:t>
            </a:r>
            <a:r>
              <a:rPr lang="en-GB" b="1">
                <a:solidFill>
                  <a:srgbClr val="4D4D4D"/>
                </a:solidFill>
                <a:cs typeface="Arial"/>
              </a:rPr>
              <a:t>investments in public and private sectors</a:t>
            </a:r>
          </a:p>
          <a:p>
            <a:pPr marL="285750" indent="-285750">
              <a:buClr>
                <a:srgbClr val="4BC5DE"/>
              </a:buClr>
              <a:buFont typeface="Arial" panose="020B0604020202020204" pitchFamily="34" charset="0"/>
              <a:buChar char="•"/>
              <a:defRPr/>
            </a:pPr>
            <a:r>
              <a:rPr lang="en-IE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Digitalisation of rail networks (€85m)</a:t>
            </a:r>
            <a:r>
              <a:rPr lang="en-DE">
                <a:solidFill>
                  <a:srgbClr val="FF0000"/>
                </a:solidFill>
                <a:ea typeface="+mn-lt"/>
                <a:cs typeface="+mn-lt"/>
              </a:rPr>
              <a:t> </a:t>
            </a:r>
            <a:endParaRPr lang="en-IE">
              <a:solidFill>
                <a:schemeClr val="tx1">
                  <a:lumMod val="50000"/>
                </a:schemeClr>
              </a:solidFill>
              <a:ea typeface="+mn-lt"/>
              <a:cs typeface="+mn-lt"/>
            </a:endParaRPr>
          </a:p>
          <a:p>
            <a:pPr marL="285750" indent="-285750">
              <a:buClr>
                <a:srgbClr val="4BC5DE"/>
              </a:buClr>
              <a:buFont typeface="Arial" panose="020B0604020202020204" pitchFamily="34" charset="0"/>
              <a:buChar char="•"/>
              <a:defRPr/>
            </a:pPr>
            <a:r>
              <a:rPr lang="en-IE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Broadband connectivity (€50m)</a:t>
            </a:r>
          </a:p>
          <a:p>
            <a:pPr marL="285750" indent="-285750">
              <a:buClr>
                <a:srgbClr val="4BC5DE"/>
              </a:buClr>
              <a:buFont typeface="Arial" panose="020B0604020202020204" pitchFamily="34" charset="0"/>
              <a:buChar char="•"/>
              <a:defRPr/>
            </a:pPr>
            <a:r>
              <a:rPr lang="en-IE">
                <a:solidFill>
                  <a:schemeClr val="tx1">
                    <a:lumMod val="50000"/>
                  </a:schemeClr>
                </a:solidFill>
              </a:rPr>
              <a:t>Boosting competitiveness in SMEs (€30m)</a:t>
            </a:r>
            <a:r>
              <a:rPr lang="en-IE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endParaRPr lang="en-IE" strike="sngStrike">
              <a:solidFill>
                <a:schemeClr val="tx1">
                  <a:lumMod val="50000"/>
                </a:schemeClr>
              </a:solidFill>
              <a:ea typeface="+mn-lt"/>
              <a:cs typeface="+mn-lt"/>
            </a:endParaRPr>
          </a:p>
          <a:p>
            <a:pPr marL="285750" indent="-285750">
              <a:buClr>
                <a:srgbClr val="4BC5DE"/>
              </a:buClr>
              <a:buFont typeface="Arial" panose="020B0604020202020204" pitchFamily="34" charset="0"/>
              <a:buChar char="•"/>
              <a:defRPr/>
            </a:pPr>
            <a:r>
              <a:rPr lang="en-IE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Cyber</a:t>
            </a:r>
            <a:r>
              <a:rPr lang="en-DE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IE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security (€10m)</a:t>
            </a:r>
            <a:endParaRPr lang="en-IE">
              <a:solidFill>
                <a:schemeClr val="tx1">
                  <a:lumMod val="50000"/>
                </a:schemeClr>
              </a:solidFill>
              <a:cs typeface="Arial"/>
            </a:endParaRPr>
          </a:p>
          <a:p>
            <a:pPr marL="285750" indent="-285750">
              <a:buClr>
                <a:srgbClr val="4BC5DE"/>
              </a:buClr>
              <a:buFont typeface="Arial" panose="020B0604020202020204" pitchFamily="34" charset="0"/>
              <a:buChar char="•"/>
              <a:defRPr/>
            </a:pPr>
            <a:endParaRPr lang="en-IE"/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7081552" y="1794466"/>
            <a:ext cx="3623008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7162357" y="1440172"/>
            <a:ext cx="4164383" cy="10002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b="1">
                <a:solidFill>
                  <a:srgbClr val="4D4D4D"/>
                </a:solidFill>
                <a:latin typeface="Arial"/>
                <a:cs typeface="Arial"/>
              </a:rPr>
              <a:t>Key reforms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IE">
                <a:ea typeface="+mn-lt"/>
                <a:cs typeface="+mn-lt"/>
              </a:rPr>
              <a:t>Promoting digital skills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IE" noProof="0">
                <a:ea typeface="+mn-lt"/>
                <a:cs typeface="+mn-lt"/>
              </a:rPr>
              <a:t>Prevention of </a:t>
            </a:r>
            <a:r>
              <a:rPr lang="en-IE">
                <a:solidFill>
                  <a:srgbClr val="4D4D4D"/>
                </a:solidFill>
                <a:ea typeface="+mn-lt"/>
                <a:cs typeface="+mn-lt"/>
              </a:rPr>
              <a:t>money</a:t>
            </a:r>
            <a:r>
              <a:rPr lang="en-IE" noProof="0">
                <a:ea typeface="+mn-lt"/>
                <a:cs typeface="+mn-lt"/>
              </a:rPr>
              <a:t> laundering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>
            <a:endCxn id="6" idx="5"/>
          </p:cNvCxnSpPr>
          <p:nvPr/>
        </p:nvCxnSpPr>
        <p:spPr>
          <a:xfrm flipH="1">
            <a:off x="6501734" y="1794466"/>
            <a:ext cx="586443" cy="673295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4418862" y="2050472"/>
            <a:ext cx="124787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>
                <a:solidFill>
                  <a:srgbClr val="FFFFFF"/>
                </a:solidFill>
                <a:latin typeface="Arial"/>
              </a:rPr>
              <a:t>27</a:t>
            </a: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90" y="2640123"/>
            <a:ext cx="830018" cy="8300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7" y="3162478"/>
            <a:ext cx="98624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75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8111" y="482860"/>
            <a:ext cx="10793639" cy="782357"/>
          </a:xfrm>
        </p:spPr>
        <p:txBody>
          <a:bodyPr/>
          <a:lstStyle/>
          <a:p>
            <a:r>
              <a:rPr lang="en-IE"/>
              <a:t>Resilience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02667" y="1173618"/>
            <a:ext cx="10460152" cy="4194661"/>
            <a:chOff x="898205" y="1319428"/>
            <a:chExt cx="10460152" cy="4194661"/>
          </a:xfrm>
        </p:grpSpPr>
        <p:grpSp>
          <p:nvGrpSpPr>
            <p:cNvPr id="7" name="Group 6"/>
            <p:cNvGrpSpPr/>
            <p:nvPr/>
          </p:nvGrpSpPr>
          <p:grpSpPr>
            <a:xfrm>
              <a:off x="4619768" y="2518106"/>
              <a:ext cx="1451212" cy="1451212"/>
              <a:chOff x="4619768" y="1999491"/>
              <a:chExt cx="1451212" cy="1451212"/>
            </a:xfrm>
          </p:grpSpPr>
          <p:sp>
            <p:nvSpPr>
              <p:cNvPr id="33" name="Teardrop 32"/>
              <p:cNvSpPr/>
              <p:nvPr/>
            </p:nvSpPr>
            <p:spPr>
              <a:xfrm flipV="1">
                <a:off x="4619768" y="1999491"/>
                <a:ext cx="1451212" cy="1451212"/>
              </a:xfrm>
              <a:prstGeom prst="teardrop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120365" y="2449194"/>
                <a:ext cx="4708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3600" b="1">
                    <a:solidFill>
                      <a:schemeClr val="tx2"/>
                    </a:solidFill>
                  </a:rPr>
                  <a:t>S</a:t>
                </a:r>
                <a:endParaRPr lang="en-GB" sz="3600" b="1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123296" y="2518106"/>
              <a:ext cx="1451212" cy="1451212"/>
              <a:chOff x="6123296" y="1999491"/>
              <a:chExt cx="1451212" cy="1451212"/>
            </a:xfrm>
          </p:grpSpPr>
          <p:sp>
            <p:nvSpPr>
              <p:cNvPr id="31" name="Teardrop 30"/>
              <p:cNvSpPr/>
              <p:nvPr/>
            </p:nvSpPr>
            <p:spPr>
              <a:xfrm flipH="1" flipV="1">
                <a:off x="6123296" y="1999491"/>
                <a:ext cx="1451212" cy="1451212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599832" y="2463132"/>
                <a:ext cx="4708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3600" b="1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619768" y="4012201"/>
              <a:ext cx="1451212" cy="1451212"/>
              <a:chOff x="4619768" y="3493586"/>
              <a:chExt cx="1451212" cy="1451212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7565" y="3778406"/>
                <a:ext cx="855618" cy="853214"/>
              </a:xfrm>
              <a:prstGeom prst="rect">
                <a:avLst/>
              </a:prstGeom>
            </p:spPr>
          </p:pic>
          <p:sp>
            <p:nvSpPr>
              <p:cNvPr id="30" name="Teardrop 29"/>
              <p:cNvSpPr/>
              <p:nvPr/>
            </p:nvSpPr>
            <p:spPr>
              <a:xfrm>
                <a:off x="4619768" y="3493586"/>
                <a:ext cx="1451212" cy="1451212"/>
              </a:xfrm>
              <a:prstGeom prst="teardrop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123296" y="4012201"/>
              <a:ext cx="1451212" cy="1451212"/>
              <a:chOff x="6123296" y="3493586"/>
              <a:chExt cx="1451212" cy="1451212"/>
            </a:xfrm>
          </p:grpSpPr>
          <p:sp>
            <p:nvSpPr>
              <p:cNvPr id="27" name="Teardrop 26"/>
              <p:cNvSpPr/>
              <p:nvPr/>
            </p:nvSpPr>
            <p:spPr>
              <a:xfrm flipH="1">
                <a:off x="6123296" y="3493586"/>
                <a:ext cx="1451212" cy="1451212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599830" y="3922791"/>
                <a:ext cx="4708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3600" b="1">
                    <a:solidFill>
                      <a:schemeClr val="accent5"/>
                    </a:solidFill>
                  </a:rPr>
                  <a:t>T</a:t>
                </a:r>
                <a:endParaRPr lang="en-GB" sz="3600" b="1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344665" y="1688761"/>
              <a:ext cx="3850687" cy="998575"/>
              <a:chOff x="7344665" y="1170146"/>
              <a:chExt cx="3850687" cy="998575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7344665" y="1170146"/>
                <a:ext cx="390979" cy="998575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735645" y="1178804"/>
                <a:ext cx="3459707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7700249" y="1750799"/>
              <a:ext cx="3616702" cy="175432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Clr>
                  <a:schemeClr val="accent2"/>
                </a:buClr>
                <a:buFont typeface="Arial,Sans-Serif" panose="020B0604020202020204" pitchFamily="34" charset="0"/>
                <a:buChar char="•"/>
              </a:pPr>
              <a:r>
                <a:rPr lang="en-US">
                  <a:ea typeface="+mn-lt"/>
                  <a:cs typeface="+mn-lt"/>
                </a:rPr>
                <a:t>Better access to health and social care – 22 welfare areas (€260m)</a:t>
              </a:r>
            </a:p>
            <a:p>
              <a:pPr marL="285750" indent="-285750">
                <a:buClr>
                  <a:schemeClr val="accent2"/>
                </a:buClr>
                <a:buFont typeface="Arial,Sans-Serif" panose="020B0604020202020204" pitchFamily="34" charset="0"/>
                <a:buChar char="•"/>
              </a:pPr>
              <a:r>
                <a:rPr lang="en-US">
                  <a:ea typeface="+mn-lt"/>
                  <a:cs typeface="+mn-lt"/>
                </a:rPr>
                <a:t>Promoting e-health (€100m)</a:t>
              </a:r>
            </a:p>
            <a:p>
              <a:pPr marL="285750" indent="-285750">
                <a:buClr>
                  <a:schemeClr val="accent2"/>
                </a:buClr>
                <a:buFont typeface="Arial,Sans-Serif" panose="020B0604020202020204" pitchFamily="34" charset="0"/>
                <a:buChar char="•"/>
              </a:pPr>
              <a:r>
                <a:rPr lang="en-US">
                  <a:ea typeface="+mn-lt"/>
                  <a:cs typeface="+mn-lt"/>
                </a:rPr>
                <a:t>Supporting cost-effectiveness (€30)</a:t>
              </a:r>
              <a:endParaRPr lang="en-US"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795499" y="1319428"/>
              <a:ext cx="2621230" cy="369332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b="1">
                  <a:solidFill>
                    <a:schemeClr val="accent2"/>
                  </a:solidFill>
                  <a:cs typeface="Arial"/>
                </a:rPr>
                <a:t>Health and social care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09018" y="3705551"/>
              <a:ext cx="3095719" cy="369332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IE" b="1">
                  <a:solidFill>
                    <a:schemeClr val="accent5"/>
                  </a:solidFill>
                  <a:cs typeface="Arial"/>
                </a:rPr>
                <a:t>Competitiveness &amp; growth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46698" y="4036761"/>
              <a:ext cx="3311659" cy="147732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Clr>
                  <a:schemeClr val="accent5"/>
                </a:buClr>
                <a:buFont typeface="Arial" panose="020B0604020202020204" pitchFamily="34" charset="0"/>
                <a:buChar char="•"/>
              </a:pPr>
              <a:r>
                <a:rPr lang="en-US"/>
                <a:t>Investment in RDI for twin transition (</a:t>
              </a:r>
              <a:r>
                <a:rPr lang="en-US">
                  <a:ea typeface="+mn-lt"/>
                  <a:cs typeface="+mn-lt"/>
                </a:rPr>
                <a:t>€267m)</a:t>
              </a:r>
            </a:p>
            <a:p>
              <a:pPr marL="285750" indent="-285750">
                <a:buClr>
                  <a:schemeClr val="accent5"/>
                </a:buClr>
                <a:buFont typeface="Arial" panose="020B0604020202020204" pitchFamily="34" charset="0"/>
                <a:buChar char="•"/>
              </a:pPr>
              <a:r>
                <a:rPr lang="en-US">
                  <a:ea typeface="+mn-lt"/>
                  <a:cs typeface="+mn-lt"/>
                </a:rPr>
                <a:t>Supporting tourism, culture and creative sectors  (€60m)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 flipH="1">
              <a:off x="956220" y="1842891"/>
              <a:ext cx="3895716" cy="887744"/>
              <a:chOff x="7361980" y="1324276"/>
              <a:chExt cx="3895716" cy="88774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7361980" y="1332935"/>
                <a:ext cx="421066" cy="879085"/>
              </a:xfrm>
              <a:prstGeom prst="line">
                <a:avLst/>
              </a:prstGeom>
              <a:ln w="19050">
                <a:solidFill>
                  <a:srgbClr val="004494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763353" y="1324276"/>
                <a:ext cx="3494343" cy="8659"/>
              </a:xfrm>
              <a:prstGeom prst="line">
                <a:avLst/>
              </a:prstGeom>
              <a:ln w="19050">
                <a:solidFill>
                  <a:srgbClr val="024EA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984795" y="1512161"/>
              <a:ext cx="1851789" cy="369332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IE" b="1">
                  <a:solidFill>
                    <a:schemeClr val="tx2"/>
                  </a:solidFill>
                </a:rPr>
                <a:t>Labour market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8205" y="1930369"/>
              <a:ext cx="3523787" cy="258532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Clr>
                  <a:schemeClr val="tx2"/>
                </a:buClr>
                <a:buFont typeface="Arial,Sans-Serif" panose="020B0604020202020204" pitchFamily="34" charset="0"/>
                <a:buChar char="•"/>
              </a:pPr>
              <a:r>
                <a:rPr lang="en-US">
                  <a:ea typeface="+mn-lt"/>
                  <a:cs typeface="+mn-lt"/>
                </a:rPr>
                <a:t>Reform of the Public Employment Services (Nordic employment model</a:t>
              </a:r>
              <a:r>
                <a:rPr lang="en-US">
                  <a:cs typeface="Arial"/>
                </a:rPr>
                <a:t>, €90m)</a:t>
              </a:r>
              <a:r>
                <a:rPr lang="en-US">
                  <a:ea typeface="+mn-lt"/>
                  <a:cs typeface="+mn-lt"/>
                </a:rPr>
                <a:t> </a:t>
              </a:r>
              <a:endParaRPr lang="en-US">
                <a:cs typeface="Arial"/>
              </a:endParaRPr>
            </a:p>
            <a:p>
              <a:pPr marL="285750" indent="-285750">
                <a:buClr>
                  <a:schemeClr val="tx2"/>
                </a:buClr>
                <a:buFont typeface="Arial,Sans-Serif" panose="020B0604020202020204" pitchFamily="34" charset="0"/>
                <a:buChar char="•"/>
              </a:pPr>
              <a:r>
                <a:rPr lang="en-US">
                  <a:cs typeface="Arial"/>
                </a:rPr>
                <a:t>Integrating the young </a:t>
              </a:r>
              <a:r>
                <a:rPr lang="en-US">
                  <a:ea typeface="+mn-lt"/>
                  <a:cs typeface="+mn-lt"/>
                </a:rPr>
                <a:t>(€13m)</a:t>
              </a:r>
              <a:r>
                <a:rPr lang="en-US">
                  <a:cs typeface="Arial"/>
                </a:rPr>
                <a:t> and people with partial work-capacity (€47m)</a:t>
              </a:r>
              <a:endParaRPr lang="en-US">
                <a:ea typeface="+mn-lt"/>
                <a:cs typeface="+mn-lt"/>
              </a:endParaRPr>
            </a:p>
            <a:p>
              <a:pPr marL="285750" indent="-285750">
                <a:buClr>
                  <a:schemeClr val="tx2"/>
                </a:buClr>
                <a:buFont typeface="Arial,Sans-Serif" panose="020B0604020202020204" pitchFamily="34" charset="0"/>
                <a:buChar char="•"/>
              </a:pPr>
              <a:r>
                <a:rPr lang="en-GB">
                  <a:ea typeface="+mn-lt"/>
                  <a:cs typeface="+mn-lt"/>
                </a:rPr>
                <a:t>Attracting international talent by fast-tracking residence permit procedures’</a:t>
              </a:r>
              <a:r>
                <a:rPr lang="en-US">
                  <a:cs typeface="Arial"/>
                </a:rPr>
                <a:t> (€20m) 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12649" y="4561186"/>
              <a:ext cx="2172390" cy="369332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IE" b="1">
                  <a:solidFill>
                    <a:schemeClr val="accent3"/>
                  </a:solidFill>
                  <a:cs typeface="Arial"/>
                </a:rPr>
                <a:t>Education &amp; skills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24244" y="3842661"/>
              <a:ext cx="3397276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endParaRPr lang="en-US">
                <a:cs typeface="Arial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06" y="3945909"/>
            <a:ext cx="982894" cy="10776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CEA7C-E47B-470F-BB63-8CC48910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394" y="6088422"/>
            <a:ext cx="2631141" cy="365125"/>
          </a:xfrm>
        </p:spPr>
        <p:txBody>
          <a:bodyPr/>
          <a:lstStyle/>
          <a:p>
            <a:r>
              <a:rPr lang="en-GB"/>
              <a:t>7</a:t>
            </a: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89CCB72-754A-413E-9EA4-7F33B33CA87D}"/>
              </a:ext>
            </a:extLst>
          </p:cNvPr>
          <p:cNvCxnSpPr/>
          <p:nvPr/>
        </p:nvCxnSpPr>
        <p:spPr>
          <a:xfrm flipV="1">
            <a:off x="7644616" y="3910381"/>
            <a:ext cx="312065" cy="341981"/>
          </a:xfrm>
          <a:prstGeom prst="line">
            <a:avLst/>
          </a:prstGeom>
          <a:ln w="19050">
            <a:solidFill>
              <a:srgbClr val="FFC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03E6B3-3457-4884-9724-CDC7631E4C28}"/>
              </a:ext>
            </a:extLst>
          </p:cNvPr>
          <p:cNvCxnSpPr/>
          <p:nvPr/>
        </p:nvCxnSpPr>
        <p:spPr>
          <a:xfrm flipV="1">
            <a:off x="7949504" y="3901722"/>
            <a:ext cx="3347139" cy="865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098195" y="4836031"/>
            <a:ext cx="3806163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en-US">
                <a:cs typeface="Arial"/>
              </a:rPr>
              <a:t>Life-long learning (€93m)</a:t>
            </a:r>
            <a:endParaRPr lang="en-US"/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en-US">
                <a:cs typeface="Arial"/>
              </a:rPr>
              <a:t>New study places in higher education (15m)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D655A9-75AA-4724-B63E-BD421E38EB27}"/>
              </a:ext>
            </a:extLst>
          </p:cNvPr>
          <p:cNvCxnSpPr/>
          <p:nvPr/>
        </p:nvCxnSpPr>
        <p:spPr bwMode="auto">
          <a:xfrm flipV="1">
            <a:off x="1389274" y="4788681"/>
            <a:ext cx="3634726" cy="9525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941" y="3990602"/>
            <a:ext cx="987638" cy="107908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478" y="2584514"/>
            <a:ext cx="938865" cy="10790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8024" y="2586161"/>
            <a:ext cx="908383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4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036850" y="352974"/>
            <a:ext cx="10793639" cy="782357"/>
          </a:xfrm>
        </p:spPr>
        <p:txBody>
          <a:bodyPr/>
          <a:lstStyle/>
          <a:p>
            <a:r>
              <a:rPr lang="it-IT"/>
              <a:t>Social impact and </a:t>
            </a:r>
            <a:r>
              <a:rPr lang="it-IT" err="1"/>
              <a:t>equality</a:t>
            </a:r>
            <a:r>
              <a:rPr lang="it-IT"/>
              <a:t> screening</a:t>
            </a:r>
            <a:endParaRPr lang="en-GB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3090977" y="1827115"/>
            <a:ext cx="5560888" cy="4135122"/>
            <a:chOff x="557" y="1281"/>
            <a:chExt cx="2291" cy="2108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557" y="1281"/>
              <a:ext cx="1453" cy="1054"/>
            </a:xfrm>
            <a:custGeom>
              <a:avLst/>
              <a:gdLst>
                <a:gd name="T0" fmla="*/ 0 w 2312"/>
                <a:gd name="T1" fmla="*/ 0 h 1823"/>
                <a:gd name="T2" fmla="*/ 112 w 2312"/>
                <a:gd name="T3" fmla="*/ 0 h 1823"/>
                <a:gd name="T4" fmla="*/ 112 w 2312"/>
                <a:gd name="T5" fmla="*/ 25 h 1823"/>
                <a:gd name="T6" fmla="*/ 124 w 2312"/>
                <a:gd name="T7" fmla="*/ 23 h 1823"/>
                <a:gd name="T8" fmla="*/ 142 w 2312"/>
                <a:gd name="T9" fmla="*/ 35 h 1823"/>
                <a:gd name="T10" fmla="*/ 127 w 2312"/>
                <a:gd name="T11" fmla="*/ 45 h 1823"/>
                <a:gd name="T12" fmla="*/ 112 w 2312"/>
                <a:gd name="T13" fmla="*/ 43 h 1823"/>
                <a:gd name="T14" fmla="*/ 112 w 2312"/>
                <a:gd name="T15" fmla="*/ 68 h 1823"/>
                <a:gd name="T16" fmla="*/ 70 w 2312"/>
                <a:gd name="T17" fmla="*/ 68 h 1823"/>
                <a:gd name="T18" fmla="*/ 74 w 2312"/>
                <a:gd name="T19" fmla="*/ 59 h 1823"/>
                <a:gd name="T20" fmla="*/ 57 w 2312"/>
                <a:gd name="T21" fmla="*/ 50 h 1823"/>
                <a:gd name="T22" fmla="*/ 38 w 2312"/>
                <a:gd name="T23" fmla="*/ 61 h 1823"/>
                <a:gd name="T24" fmla="*/ 41 w 2312"/>
                <a:gd name="T25" fmla="*/ 68 h 1823"/>
                <a:gd name="T26" fmla="*/ 0 w 2312"/>
                <a:gd name="T27" fmla="*/ 68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rot="16200000">
              <a:off x="460" y="2148"/>
              <a:ext cx="1337" cy="1144"/>
            </a:xfrm>
            <a:custGeom>
              <a:avLst/>
              <a:gdLst>
                <a:gd name="T0" fmla="*/ 0 w 2312"/>
                <a:gd name="T1" fmla="*/ 0 h 1823"/>
                <a:gd name="T2" fmla="*/ 1054 w 2312"/>
                <a:gd name="T3" fmla="*/ 0 h 1823"/>
                <a:gd name="T4" fmla="*/ 1054 w 2312"/>
                <a:gd name="T5" fmla="*/ 422 h 1823"/>
                <a:gd name="T6" fmla="*/ 1168 w 2312"/>
                <a:gd name="T7" fmla="*/ 380 h 1823"/>
                <a:gd name="T8" fmla="*/ 1335 w 2312"/>
                <a:gd name="T9" fmla="*/ 578 h 1823"/>
                <a:gd name="T10" fmla="*/ 1190 w 2312"/>
                <a:gd name="T11" fmla="*/ 755 h 1823"/>
                <a:gd name="T12" fmla="*/ 1054 w 2312"/>
                <a:gd name="T13" fmla="*/ 727 h 1823"/>
                <a:gd name="T14" fmla="*/ 1054 w 2312"/>
                <a:gd name="T15" fmla="*/ 1144 h 1823"/>
                <a:gd name="T16" fmla="*/ 666 w 2312"/>
                <a:gd name="T17" fmla="*/ 1144 h 1823"/>
                <a:gd name="T18" fmla="*/ 694 w 2312"/>
                <a:gd name="T19" fmla="*/ 994 h 1823"/>
                <a:gd name="T20" fmla="*/ 530 w 2312"/>
                <a:gd name="T21" fmla="*/ 843 h 1823"/>
                <a:gd name="T22" fmla="*/ 352 w 2312"/>
                <a:gd name="T23" fmla="*/ 1017 h 1823"/>
                <a:gd name="T24" fmla="*/ 388 w 2312"/>
                <a:gd name="T25" fmla="*/ 1144 h 1823"/>
                <a:gd name="T26" fmla="*/ 0 w 2312"/>
                <a:gd name="T27" fmla="*/ 1144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rot="10800000">
              <a:off x="1396" y="2335"/>
              <a:ext cx="1452" cy="1054"/>
            </a:xfrm>
            <a:custGeom>
              <a:avLst/>
              <a:gdLst>
                <a:gd name="T0" fmla="*/ 0 w 2312"/>
                <a:gd name="T1" fmla="*/ 0 h 1823"/>
                <a:gd name="T2" fmla="*/ 1144 w 2312"/>
                <a:gd name="T3" fmla="*/ 0 h 1823"/>
                <a:gd name="T4" fmla="*/ 1144 w 2312"/>
                <a:gd name="T5" fmla="*/ 389 h 1823"/>
                <a:gd name="T6" fmla="*/ 1269 w 2312"/>
                <a:gd name="T7" fmla="*/ 350 h 1823"/>
                <a:gd name="T8" fmla="*/ 1449 w 2312"/>
                <a:gd name="T9" fmla="*/ 532 h 1823"/>
                <a:gd name="T10" fmla="*/ 1292 w 2312"/>
                <a:gd name="T11" fmla="*/ 696 h 1823"/>
                <a:gd name="T12" fmla="*/ 1144 w 2312"/>
                <a:gd name="T13" fmla="*/ 670 h 1823"/>
                <a:gd name="T14" fmla="*/ 1144 w 2312"/>
                <a:gd name="T15" fmla="*/ 1054 h 1823"/>
                <a:gd name="T16" fmla="*/ 723 w 2312"/>
                <a:gd name="T17" fmla="*/ 1054 h 1823"/>
                <a:gd name="T18" fmla="*/ 754 w 2312"/>
                <a:gd name="T19" fmla="*/ 916 h 1823"/>
                <a:gd name="T20" fmla="*/ 575 w 2312"/>
                <a:gd name="T21" fmla="*/ 777 h 1823"/>
                <a:gd name="T22" fmla="*/ 382 w 2312"/>
                <a:gd name="T23" fmla="*/ 937 h 1823"/>
                <a:gd name="T24" fmla="*/ 421 w 2312"/>
                <a:gd name="T25" fmla="*/ 1054 h 1823"/>
                <a:gd name="T26" fmla="*/ 0 w 2312"/>
                <a:gd name="T27" fmla="*/ 1054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endParaRPr lang="en-US" sz="140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 rot="5400000">
              <a:off x="1608" y="1378"/>
              <a:ext cx="1337" cy="1143"/>
            </a:xfrm>
            <a:custGeom>
              <a:avLst/>
              <a:gdLst>
                <a:gd name="T0" fmla="*/ 0 w 2312"/>
                <a:gd name="T1" fmla="*/ 0 h 1823"/>
                <a:gd name="T2" fmla="*/ 68 w 2312"/>
                <a:gd name="T3" fmla="*/ 0 h 1823"/>
                <a:gd name="T4" fmla="*/ 68 w 2312"/>
                <a:gd name="T5" fmla="*/ 41 h 1823"/>
                <a:gd name="T6" fmla="*/ 76 w 2312"/>
                <a:gd name="T7" fmla="*/ 36 h 1823"/>
                <a:gd name="T8" fmla="*/ 86 w 2312"/>
                <a:gd name="T9" fmla="*/ 56 h 1823"/>
                <a:gd name="T10" fmla="*/ 77 w 2312"/>
                <a:gd name="T11" fmla="*/ 73 h 1823"/>
                <a:gd name="T12" fmla="*/ 68 w 2312"/>
                <a:gd name="T13" fmla="*/ 70 h 1823"/>
                <a:gd name="T14" fmla="*/ 68 w 2312"/>
                <a:gd name="T15" fmla="*/ 111 h 1823"/>
                <a:gd name="T16" fmla="*/ 43 w 2312"/>
                <a:gd name="T17" fmla="*/ 111 h 1823"/>
                <a:gd name="T18" fmla="*/ 45 w 2312"/>
                <a:gd name="T19" fmla="*/ 97 h 1823"/>
                <a:gd name="T20" fmla="*/ 34 w 2312"/>
                <a:gd name="T21" fmla="*/ 82 h 1823"/>
                <a:gd name="T22" fmla="*/ 23 w 2312"/>
                <a:gd name="T23" fmla="*/ 98 h 1823"/>
                <a:gd name="T24" fmla="*/ 25 w 2312"/>
                <a:gd name="T25" fmla="*/ 111 h 1823"/>
                <a:gd name="T26" fmla="*/ 0 w 2312"/>
                <a:gd name="T27" fmla="*/ 111 h 1823"/>
                <a:gd name="T28" fmla="*/ 0 w 2312"/>
                <a:gd name="T29" fmla="*/ 0 h 18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2"/>
                <a:gd name="T46" fmla="*/ 0 h 1823"/>
                <a:gd name="T47" fmla="*/ 2312 w 2312"/>
                <a:gd name="T48" fmla="*/ 1823 h 18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291792" y="2289561"/>
            <a:ext cx="2372743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ea typeface="+mn-lt"/>
                <a:cs typeface="+mn-lt"/>
              </a:rPr>
              <a:t>Incentives to work and attract talents</a:t>
            </a:r>
          </a:p>
          <a:p>
            <a:pPr algn="ctr"/>
            <a:endParaRPr lang="en-GB" sz="2000">
              <a:solidFill>
                <a:srgbClr val="FF0000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0211" y="2141273"/>
            <a:ext cx="210298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solidFill>
                  <a:srgbClr val="FFFFFF"/>
                </a:solidFill>
                <a:cs typeface="Arial"/>
              </a:rPr>
              <a:t>Learning and upskilling opportunities for all adults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2357" y="4479883"/>
            <a:ext cx="249371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solidFill>
                  <a:srgbClr val="FFFFFF"/>
                </a:solidFill>
                <a:cs typeface="Arial"/>
              </a:rPr>
              <a:t>Better access to health and social care</a:t>
            </a:r>
          </a:p>
          <a:p>
            <a:pPr algn="ctr"/>
            <a:endParaRPr lang="en-GB" sz="2000" b="1">
              <a:solidFill>
                <a:srgbClr val="FFFFFF"/>
              </a:solidFill>
              <a:cs typeface="Arial"/>
            </a:endParaRPr>
          </a:p>
        </p:txBody>
      </p:sp>
      <p:pic>
        <p:nvPicPr>
          <p:cNvPr id="5" name="Picture 6" descr="Icon&#10;&#10;Description automatically generated">
            <a:extLst>
              <a:ext uri="{FF2B5EF4-FFF2-40B4-BE49-F238E27FC236}">
                <a16:creationId xmlns:a16="http://schemas.microsoft.com/office/drawing/2014/main" id="{F1B0FC78-C410-40F4-B801-0E296B809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916" y="2868760"/>
            <a:ext cx="1214869" cy="1345621"/>
          </a:xfrm>
          <a:prstGeom prst="rect">
            <a:avLst/>
          </a:prstGeom>
        </p:spPr>
      </p:pic>
      <p:pic>
        <p:nvPicPr>
          <p:cNvPr id="6" name="Picture 14" descr="Icon&#10;&#10;Description automatically generated">
            <a:extLst>
              <a:ext uri="{FF2B5EF4-FFF2-40B4-BE49-F238E27FC236}">
                <a16:creationId xmlns:a16="http://schemas.microsoft.com/office/drawing/2014/main" id="{A8419FAD-96F8-41D5-BFC0-20E80EA94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708" y="3104671"/>
            <a:ext cx="1057275" cy="1057275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A3C1E0C-9F1C-4058-A26F-0ED8E725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7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44378" y="4220683"/>
            <a:ext cx="1992268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IE" sz="2000" b="1">
                <a:solidFill>
                  <a:srgbClr val="FFFFFF"/>
                </a:solidFill>
                <a:cs typeface="Arial"/>
              </a:rPr>
              <a:t>Social and territorial cohesion</a:t>
            </a:r>
          </a:p>
        </p:txBody>
      </p:sp>
    </p:spTree>
    <p:extLst>
      <p:ext uri="{BB962C8B-B14F-4D97-AF65-F5344CB8AC3E}">
        <p14:creationId xmlns:p14="http://schemas.microsoft.com/office/powerpoint/2010/main" val="305980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05225" y="1599100"/>
            <a:ext cx="5222492" cy="19595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400"/>
              </a:spcAft>
            </a:pPr>
            <a:r>
              <a:rPr lang="en-GB" b="1">
                <a:latin typeface="Arial"/>
                <a:cs typeface="Arial"/>
              </a:rPr>
              <a:t>Control and</a:t>
            </a:r>
            <a:r>
              <a:rPr lang="en-GB" sz="1800" b="1">
                <a:latin typeface="Arial"/>
                <a:cs typeface="Arial"/>
              </a:rPr>
              <a:t> </a:t>
            </a:r>
            <a:r>
              <a:rPr lang="en-GB" b="1">
                <a:latin typeface="Arial"/>
                <a:cs typeface="Arial"/>
              </a:rPr>
              <a:t>audit </a:t>
            </a:r>
            <a:r>
              <a:rPr lang="en-GB" sz="1800" b="1">
                <a:latin typeface="Arial"/>
                <a:cs typeface="Arial"/>
              </a:rPr>
              <a:t>systems</a:t>
            </a:r>
            <a:r>
              <a:rPr lang="en-GB" b="1">
                <a:latin typeface="Arial"/>
                <a:cs typeface="Arial"/>
              </a:rPr>
              <a:t>:</a:t>
            </a:r>
            <a:endParaRPr lang="en-GB" sz="1800">
              <a:latin typeface="Arial"/>
              <a:cs typeface="Arial"/>
            </a:endParaRPr>
          </a:p>
          <a:p>
            <a:pPr marL="742950" lvl="1" indent="-285750" algn="just"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/>
              <a:t>Adequate processes and structures</a:t>
            </a:r>
            <a:endParaRPr lang="en-GB">
              <a:cs typeface="Arial"/>
            </a:endParaRPr>
          </a:p>
          <a:p>
            <a:pPr marL="742950" lvl="1" indent="-285750" algn="just"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/>
              <a:t>Roles and responsibilities clearly defined</a:t>
            </a:r>
            <a:endParaRPr lang="en-US">
              <a:cs typeface="Arial"/>
            </a:endParaRPr>
          </a:p>
          <a:p>
            <a:pPr marL="742950" lvl="1" indent="-285750" algn="just">
              <a:spcAft>
                <a:spcPts val="4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Coordinating role of the Ministry of Finance</a:t>
            </a:r>
          </a:p>
          <a:p>
            <a:pPr marL="742950" lvl="1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193" y="2241227"/>
            <a:ext cx="3100770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400"/>
              </a:spcAft>
            </a:pPr>
            <a:r>
              <a:rPr lang="en-US" b="1"/>
              <a:t>Framework to protect against serious irregularities in the use of funds</a:t>
            </a:r>
            <a:r>
              <a:rPr lang="en-US"/>
              <a:t>:</a:t>
            </a:r>
          </a:p>
          <a:p>
            <a:pPr marL="285750" indent="-285750"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Fraud</a:t>
            </a:r>
            <a:endParaRPr lang="en-US">
              <a:cs typeface="Arial"/>
            </a:endParaRPr>
          </a:p>
          <a:p>
            <a:pPr marL="285750" indent="-285750"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Corruption</a:t>
            </a:r>
          </a:p>
          <a:p>
            <a:pPr marL="285750" indent="-285750"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Double funding</a:t>
            </a:r>
            <a:endParaRPr lang="en-GB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89214" y="3401461"/>
            <a:ext cx="3100770" cy="7651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6205225" y="1924590"/>
            <a:ext cx="5197343" cy="4113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78689">
            <a:off x="3601735" y="1958239"/>
            <a:ext cx="3197993" cy="319799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 flipH="1" flipV="1">
            <a:off x="6041509" y="3836111"/>
            <a:ext cx="5197343" cy="4113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6028934" y="3497981"/>
            <a:ext cx="5222492" cy="16568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/>
              <a:t>Milestones and targets:</a:t>
            </a:r>
          </a:p>
          <a:p>
            <a:pPr marL="539750" indent="-285750">
              <a:spcBef>
                <a:spcPts val="600"/>
              </a:spcBef>
              <a:spcAft>
                <a:spcPts val="400"/>
              </a:spcAft>
              <a:buClr>
                <a:schemeClr val="accent3"/>
              </a:buClr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Clear and measurable </a:t>
            </a:r>
            <a:endParaRPr lang="en-GB">
              <a:cs typeface="Arial"/>
            </a:endParaRPr>
          </a:p>
          <a:p>
            <a:pPr marL="539750" indent="-285750"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/>
              <a:t>Ambitious</a:t>
            </a:r>
            <a:r>
              <a:rPr lang="en-GB">
                <a:ea typeface="+mn-lt"/>
                <a:cs typeface="+mn-lt"/>
              </a:rPr>
              <a:t> but realistic</a:t>
            </a:r>
            <a:endParaRPr lang="en-GB">
              <a:cs typeface="Arial"/>
            </a:endParaRPr>
          </a:p>
          <a:p>
            <a:pPr marL="539750" indent="-285750"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>
                <a:ea typeface="+mn-lt"/>
                <a:cs typeface="+mn-lt"/>
              </a:rPr>
              <a:t>Robust data collection and verification mechanisms</a:t>
            </a:r>
            <a:endParaRPr lang="en-GB">
              <a:cs typeface="Arial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987589" y="495597"/>
            <a:ext cx="10793639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mtClean="0"/>
              <a:t>Audit and Control – </a:t>
            </a:r>
            <a:r>
              <a:rPr lang="en-IE"/>
              <a:t>Protection of the EU’s financial interests</a:t>
            </a:r>
          </a:p>
        </p:txBody>
      </p:sp>
    </p:spTree>
    <p:extLst>
      <p:ext uri="{BB962C8B-B14F-4D97-AF65-F5344CB8AC3E}">
        <p14:creationId xmlns:p14="http://schemas.microsoft.com/office/powerpoint/2010/main" val="179478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4A6A4-F188-4955-9888-561F3551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9</a:t>
            </a:fld>
            <a:endParaRPr lang="en-US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50258" y="422246"/>
            <a:ext cx="10793639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err="1"/>
              <a:t>Disbursement</a:t>
            </a:r>
            <a:r>
              <a:rPr lang="it-IT"/>
              <a:t> </a:t>
            </a:r>
            <a:r>
              <a:rPr lang="it-IT" err="1"/>
              <a:t>profile</a:t>
            </a:r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874855-7381-4D81-8AA4-C024B8723F0C}"/>
              </a:ext>
            </a:extLst>
          </p:cNvPr>
          <p:cNvSpPr txBox="1"/>
          <p:nvPr/>
        </p:nvSpPr>
        <p:spPr>
          <a:xfrm>
            <a:off x="4713148" y="6034746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ea typeface="+mn-lt"/>
                <a:cs typeface="+mn-lt"/>
              </a:rPr>
              <a:t>Source: Commission calculations</a:t>
            </a:r>
            <a:br>
              <a:rPr lang="en-US" sz="1200" i="1">
                <a:ea typeface="+mn-lt"/>
                <a:cs typeface="+mn-lt"/>
              </a:rPr>
            </a:br>
            <a:r>
              <a:rPr lang="en-US" sz="1200" i="1">
                <a:cs typeface="Arial"/>
              </a:rPr>
              <a:t>RHS = right hand side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929111"/>
              </p:ext>
            </p:extLst>
          </p:nvPr>
        </p:nvGraphicFramePr>
        <p:xfrm>
          <a:off x="2166330" y="1540365"/>
          <a:ext cx="7836837" cy="4271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392016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094E9F29D6C04F85860C631ABC812A" ma:contentTypeVersion="6" ma:contentTypeDescription="Create a new document." ma:contentTypeScope="" ma:versionID="4e93c5d57714abd318849e0873f21626">
  <xsd:schema xmlns:xsd="http://www.w3.org/2001/XMLSchema" xmlns:xs="http://www.w3.org/2001/XMLSchema" xmlns:p="http://schemas.microsoft.com/office/2006/metadata/properties" xmlns:ns2="1700ab43-7395-48ff-866c-657c86ba7f4e" xmlns:ns3="e6c3bc29-9e11-4027-900b-c73633d7928a" targetNamespace="http://schemas.microsoft.com/office/2006/metadata/properties" ma:root="true" ma:fieldsID="a1cd2ab6706a6f50a0adfad199c41da3" ns2:_="" ns3:_="">
    <xsd:import namespace="1700ab43-7395-48ff-866c-657c86ba7f4e"/>
    <xsd:import namespace="e6c3bc29-9e11-4027-900b-c73633d792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0ab43-7395-48ff-866c-657c86ba7f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3bc29-9e11-4027-900b-c73633d7928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EFEB3B-6740-4832-814A-32548C0F3CCE}">
  <ds:schemaRefs>
    <ds:schemaRef ds:uri="1700ab43-7395-48ff-866c-657c86ba7f4e"/>
    <ds:schemaRef ds:uri="e6c3bc29-9e11-4027-900b-c73633d792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FF87431-2774-4E17-BE38-8A579357848D}">
  <ds:schemaRefs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e6c3bc29-9e11-4027-900b-c73633d7928a"/>
    <ds:schemaRef ds:uri="1700ab43-7395-48ff-866c-657c86ba7f4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521</Words>
  <Application>Microsoft Office PowerPoint</Application>
  <PresentationFormat>Widescreen</PresentationFormat>
  <Paragraphs>118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Arial,Sans-Serif</vt:lpstr>
      <vt:lpstr>Calibri</vt:lpstr>
      <vt:lpstr>EC Square Sans Pro Medium</vt:lpstr>
      <vt:lpstr>Verdana</vt:lpstr>
      <vt:lpstr>2_Office Theme</vt:lpstr>
      <vt:lpstr>Launching the recovery</vt:lpstr>
      <vt:lpstr>Overview of Finland’s RRP  </vt:lpstr>
      <vt:lpstr>PowerPoint Presentation</vt:lpstr>
      <vt:lpstr>Green transition</vt:lpstr>
      <vt:lpstr>Digital transition</vt:lpstr>
      <vt:lpstr>Resilience</vt:lpstr>
      <vt:lpstr>Social impact and equality screening</vt:lpstr>
      <vt:lpstr>PowerPoint Presentation</vt:lpstr>
      <vt:lpstr>PowerPoint Presentation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CIOBANU Stefan (ECFIN)</cp:lastModifiedBy>
  <cp:revision>5</cp:revision>
  <dcterms:created xsi:type="dcterms:W3CDTF">2019-08-09T12:06:42Z</dcterms:created>
  <dcterms:modified xsi:type="dcterms:W3CDTF">2021-10-19T10:01:24Z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0x01010062094E9F29D6C04F85860C631ABC812A</vt:lpwstr>
  </property>
</Properties>
</file>